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25" r:id="rId1"/>
    <p:sldMasterId id="2147483943" r:id="rId2"/>
    <p:sldMasterId id="2147483966" r:id="rId3"/>
  </p:sldMasterIdLst>
  <p:notesMasterIdLst>
    <p:notesMasterId r:id="rId17"/>
  </p:notesMasterIdLst>
  <p:handoutMasterIdLst>
    <p:handoutMasterId r:id="rId18"/>
  </p:handoutMasterIdLst>
  <p:sldIdLst>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p15:clr>
            <a:srgbClr val="A4A3A4"/>
          </p15:clr>
        </p15:guide>
        <p15:guide id="2" pos="2880">
          <p15:clr>
            <a:srgbClr val="A4A3A4"/>
          </p15:clr>
        </p15:guide>
        <p15:guide id="3" orient="horz" pos="1619">
          <p15:clr>
            <a:srgbClr val="A4A3A4"/>
          </p15:clr>
        </p15:guide>
      </p15:sldGuideLst>
    </p:ext>
    <p:ext uri="{2D200454-40CA-4A62-9FC3-DE9A4176ACB9}">
      <p15:notesGuideLst xmlns:p15="http://schemas.microsoft.com/office/powerpoint/2012/main">
        <p15:guide id="1" orient="horz" pos="2881">
          <p15:clr>
            <a:srgbClr val="A4A3A4"/>
          </p15:clr>
        </p15:guide>
        <p15:guide id="2" pos="2160">
          <p15:clr>
            <a:srgbClr val="A4A3A4"/>
          </p15:clr>
        </p15:guide>
        <p15:guide id="3" orient="horz" pos="287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6F9F8"/>
    <a:srgbClr val="262626"/>
    <a:srgbClr val="1F344C"/>
    <a:srgbClr val="294665"/>
    <a:srgbClr val="19BBB7"/>
    <a:srgbClr val="08649C"/>
    <a:srgbClr val="D9D9D9"/>
    <a:srgbClr val="9EC62C"/>
    <a:srgbClr val="85A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858" autoAdjust="0"/>
  </p:normalViewPr>
  <p:slideViewPr>
    <p:cSldViewPr snapToGrid="0" snapToObjects="1" showGuides="1">
      <p:cViewPr varScale="1">
        <p:scale>
          <a:sx n="93" d="100"/>
          <a:sy n="93" d="100"/>
        </p:scale>
        <p:origin x="666" y="90"/>
      </p:cViewPr>
      <p:guideLst>
        <p:guide orient="horz" pos="1616"/>
        <p:guide pos="2880"/>
        <p:guide orient="horz" pos="161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p:scale>
          <a:sx n="100" d="100"/>
          <a:sy n="100" d="100"/>
        </p:scale>
        <p:origin x="2388" y="-576"/>
      </p:cViewPr>
      <p:guideLst>
        <p:guide orient="horz" pos="2881"/>
        <p:guide pos="2160"/>
        <p:guide orient="horz" pos="287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lide Number Placeholder 1"/>
          <p:cNvSpPr txBox="1">
            <a:spLocks noChangeAspect="1"/>
          </p:cNvSpPr>
          <p:nvPr/>
        </p:nvSpPr>
        <p:spPr>
          <a:xfrm>
            <a:off x="0" y="8678204"/>
            <a:ext cx="6858000" cy="465796"/>
          </a:xfrm>
          <a:prstGeom prst="rect">
            <a:avLst/>
          </a:prstGeom>
          <a:gradFill>
            <a:gsLst>
              <a:gs pos="0">
                <a:srgbClr val="00517E"/>
              </a:gs>
              <a:gs pos="100000">
                <a:srgbClr val="04304B"/>
              </a:gs>
            </a:gsLst>
            <a:path path="circle">
              <a:fillToRect l="50000" t="50000" r="50000" b="50000"/>
            </a:path>
          </a:gradFill>
        </p:spPr>
        <p:txBody>
          <a:bodyPr vert="horz" lIns="274320" tIns="92958" rIns="91440" bIns="92958" rtlCol="0" anchor="ctr">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82880"/>
            <a:r>
              <a:rPr lang="en-US" sz="1000" dirty="0" smtClean="0">
                <a:solidFill>
                  <a:schemeClr val="bg1"/>
                </a:solidFill>
              </a:rPr>
              <a:t>Page </a:t>
            </a:r>
            <a:fld id="{114C7B2E-8ACE-7A49-BC19-183EB2D79019}" type="slidenum">
              <a:rPr lang="en-US" sz="1000" smtClean="0">
                <a:solidFill>
                  <a:schemeClr val="bg1"/>
                </a:solidFill>
              </a:rPr>
              <a:pPr algn="l" defTabSz="182880"/>
              <a:t>‹#›</a:t>
            </a:fld>
            <a:endParaRPr lang="en-US" sz="1000" dirty="0">
              <a:solidFill>
                <a:schemeClr val="bg1"/>
              </a:solidFill>
            </a:endParaRPr>
          </a:p>
        </p:txBody>
      </p:sp>
      <p:sp>
        <p:nvSpPr>
          <p:cNvPr id="8" name="TextBox 2"/>
          <p:cNvSpPr txBox="1"/>
          <p:nvPr/>
        </p:nvSpPr>
        <p:spPr>
          <a:xfrm>
            <a:off x="2493335" y="8686800"/>
            <a:ext cx="1871330" cy="215444"/>
          </a:xfrm>
          <a:prstGeom prst="rect">
            <a:avLst/>
          </a:prstGeom>
          <a:noFill/>
        </p:spPr>
        <p:txBody>
          <a:bodyPr wrap="square" rtlCol="0" anchor="ctr">
            <a:spAutoFit/>
          </a:bodyPr>
          <a:lstStyle/>
          <a:p>
            <a:pPr algn="ctr" defTabSz="182880"/>
            <a:r>
              <a:rPr lang="en-US" sz="800" dirty="0" smtClean="0">
                <a:solidFill>
                  <a:schemeClr val="bg1"/>
                </a:solidFill>
                <a:latin typeface="+mn-lt"/>
              </a:rPr>
              <a:t>sas.com</a:t>
            </a:r>
            <a:endParaRPr lang="en-US" sz="800" dirty="0">
              <a:solidFill>
                <a:schemeClr val="bg1"/>
              </a:solidFill>
              <a:latin typeface="+mn-lt"/>
            </a:endParaRPr>
          </a:p>
        </p:txBody>
      </p:sp>
      <p:sp>
        <p:nvSpPr>
          <p:cNvPr id="9" name="Textbox 3"/>
          <p:cNvSpPr>
            <a:spLocks noChangeAspect="1"/>
          </p:cNvSpPr>
          <p:nvPr/>
        </p:nvSpPr>
        <p:spPr>
          <a:xfrm>
            <a:off x="2148840" y="8823960"/>
            <a:ext cx="2560320" cy="246888"/>
          </a:xfrm>
          <a:prstGeom prst="rect">
            <a:avLst/>
          </a:prstGeom>
        </p:spPr>
        <p:txBody>
          <a:bodyPr wrap="square" anchor="b" anchorCtr="0">
            <a:spAutoFit/>
          </a:bodyPr>
          <a:lstStyle/>
          <a:p>
            <a:pPr algn="ctr" defTabSz="274320" eaLnBrk="0" hangingPunct="0">
              <a:defRPr/>
            </a:pPr>
            <a:r>
              <a:rPr lang="en-US" sz="500" kern="300" spc="51" dirty="0">
                <a:solidFill>
                  <a:srgbClr val="0871B1"/>
                </a:solidFill>
                <a:latin typeface="Calibri" panose="020F0502020204030204" pitchFamily="34" charset="0"/>
                <a:ea typeface="Calibri" charset="0"/>
                <a:cs typeface="Arial" panose="020B0604020202020204" pitchFamily="34" charset="0"/>
              </a:rPr>
              <a:t>Company Confidential - For Internal Use Only</a:t>
            </a:r>
            <a:br>
              <a:rPr lang="en-US" sz="500" kern="300" spc="51" dirty="0">
                <a:solidFill>
                  <a:srgbClr val="0871B1"/>
                </a:solidFill>
                <a:latin typeface="Calibri" panose="020F0502020204030204" pitchFamily="34" charset="0"/>
                <a:ea typeface="Calibri" charset="0"/>
                <a:cs typeface="Arial" panose="020B0604020202020204" pitchFamily="34" charset="0"/>
              </a:rPr>
            </a:br>
            <a:r>
              <a:rPr lang="en-US" sz="500" kern="300" spc="51" dirty="0">
                <a:solidFill>
                  <a:srgbClr val="0871B1"/>
                </a:solidFill>
                <a:latin typeface="Calibri" panose="020F0502020204030204" pitchFamily="34" charset="0"/>
                <a:ea typeface="Calibri" charset="0"/>
                <a:cs typeface="Arial" panose="020B0604020202020204" pitchFamily="34" charset="0"/>
              </a:rPr>
              <a:t>Copyright © SAS Institute </a:t>
            </a:r>
            <a:r>
              <a:rPr lang="en-US" sz="500" kern="300" spc="51" dirty="0">
                <a:solidFill>
                  <a:srgbClr val="0871B1"/>
                </a:solidFill>
                <a:ea typeface="Calibri" charset="0"/>
                <a:cs typeface="Arial" panose="020B0604020202020204" pitchFamily="34" charset="0"/>
              </a:rPr>
              <a:t>Inc</a:t>
            </a:r>
            <a:r>
              <a:rPr lang="en-US" sz="500" kern="300" spc="51" dirty="0">
                <a:solidFill>
                  <a:srgbClr val="0871B1"/>
                </a:solidFill>
                <a:latin typeface="Calibri" panose="020F0502020204030204" pitchFamily="34" charset="0"/>
                <a:ea typeface="Calibri" charset="0"/>
                <a:cs typeface="Arial" panose="020B0604020202020204" pitchFamily="34" charset="0"/>
              </a:rPr>
              <a:t>. All rights reserved.</a:t>
            </a: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46" y="0"/>
            <a:ext cx="2514508" cy="1244554"/>
          </a:xfrm>
          <a:prstGeom prst="rect">
            <a:avLst/>
          </a:prstGeom>
        </p:spPr>
      </p:pic>
      <p:pic>
        <p:nvPicPr>
          <p:cNvPr id="1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700" y="8790455"/>
            <a:ext cx="869918" cy="241291"/>
          </a:xfrm>
          <a:prstGeom prst="rect">
            <a:avLst/>
          </a:prstGeom>
        </p:spPr>
      </p:pic>
    </p:spTree>
    <p:extLst>
      <p:ext uri="{BB962C8B-B14F-4D97-AF65-F5344CB8AC3E}">
        <p14:creationId xmlns:p14="http://schemas.microsoft.com/office/powerpoint/2010/main" val="28230595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1"/>
          <p:cNvSpPr>
            <a:spLocks noGrp="1" noRot="1" noChangeAspect="1"/>
          </p:cNvSpPr>
          <p:nvPr>
            <p:ph type="sldImg" idx="2"/>
          </p:nvPr>
        </p:nvSpPr>
        <p:spPr>
          <a:xfrm>
            <a:off x="641097" y="1161288"/>
            <a:ext cx="5575807" cy="3136392"/>
          </a:xfrm>
          <a:prstGeom prst="rect">
            <a:avLst/>
          </a:prstGeom>
          <a:noFill/>
          <a:ln w="12700">
            <a:solidFill>
              <a:schemeClr val="bg1">
                <a:lumMod val="85000"/>
              </a:schemeClr>
            </a:solidFill>
          </a:ln>
        </p:spPr>
        <p:txBody>
          <a:bodyPr vert="horz" lIns="91440" tIns="45720" rIns="91440" bIns="45720" rtlCol="0" anchor="ctr"/>
          <a:lstStyle/>
          <a:p>
            <a:endParaRPr lang="en-US" dirty="0"/>
          </a:p>
        </p:txBody>
      </p:sp>
      <p:sp>
        <p:nvSpPr>
          <p:cNvPr id="5" name="Notes Placeholder 2"/>
          <p:cNvSpPr>
            <a:spLocks noGrp="1"/>
          </p:cNvSpPr>
          <p:nvPr>
            <p:ph type="body" sz="quarter" idx="3"/>
          </p:nvPr>
        </p:nvSpPr>
        <p:spPr>
          <a:xfrm>
            <a:off x="635508" y="4471416"/>
            <a:ext cx="5586984" cy="4105656"/>
          </a:xfrm>
          <a:prstGeom prst="rect">
            <a:avLst/>
          </a:prstGeom>
        </p:spPr>
        <p:txBody>
          <a:bodyPr vert="horz" lIns="45720" tIns="45720" rIns="4572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Slide Number Placeholder 3"/>
          <p:cNvSpPr txBox="1">
            <a:spLocks noChangeAspect="1"/>
          </p:cNvSpPr>
          <p:nvPr/>
        </p:nvSpPr>
        <p:spPr>
          <a:xfrm>
            <a:off x="0" y="8678204"/>
            <a:ext cx="6858000" cy="465796"/>
          </a:xfrm>
          <a:prstGeom prst="rect">
            <a:avLst/>
          </a:prstGeom>
          <a:gradFill>
            <a:gsLst>
              <a:gs pos="0">
                <a:srgbClr val="00517E"/>
              </a:gs>
              <a:gs pos="100000">
                <a:srgbClr val="04304B"/>
              </a:gs>
            </a:gsLst>
            <a:path path="circle">
              <a:fillToRect l="50000" t="50000" r="50000" b="50000"/>
            </a:path>
          </a:gradFill>
        </p:spPr>
        <p:txBody>
          <a:bodyPr vert="horz" lIns="274320" tIns="92958" rIns="91440" bIns="92958" rtlCol="0" anchor="ctr" anchorCtr="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82880"/>
            <a:r>
              <a:rPr lang="en-US" sz="1000" dirty="0" smtClean="0">
                <a:solidFill>
                  <a:schemeClr val="bg1"/>
                </a:solidFill>
              </a:rPr>
              <a:t>Page </a:t>
            </a:r>
            <a:fld id="{114C7B2E-8ACE-7A49-BC19-183EB2D79019}" type="slidenum">
              <a:rPr lang="en-US" sz="1000" smtClean="0">
                <a:solidFill>
                  <a:schemeClr val="bg1"/>
                </a:solidFill>
              </a:rPr>
              <a:pPr algn="l" defTabSz="182880"/>
              <a:t>‹#›</a:t>
            </a:fld>
            <a:endParaRPr lang="en-US" sz="1000" dirty="0">
              <a:solidFill>
                <a:schemeClr val="bg1"/>
              </a:solidFill>
            </a:endParaRPr>
          </a:p>
        </p:txBody>
      </p:sp>
      <p:sp>
        <p:nvSpPr>
          <p:cNvPr id="11" name="Textbox 4"/>
          <p:cNvSpPr>
            <a:spLocks noChangeAspect="1"/>
          </p:cNvSpPr>
          <p:nvPr/>
        </p:nvSpPr>
        <p:spPr>
          <a:xfrm>
            <a:off x="2148840" y="8825066"/>
            <a:ext cx="2560320" cy="246888"/>
          </a:xfrm>
          <a:prstGeom prst="rect">
            <a:avLst/>
          </a:prstGeom>
        </p:spPr>
        <p:txBody>
          <a:bodyPr wrap="square" anchor="b" anchorCtr="0">
            <a:spAutoFit/>
          </a:bodyPr>
          <a:lstStyle/>
          <a:p>
            <a:pPr algn="ctr" defTabSz="274320" eaLnBrk="0" hangingPunct="0">
              <a:defRPr/>
            </a:pPr>
            <a:r>
              <a:rPr lang="en-US" sz="500" kern="300" spc="51" dirty="0">
                <a:solidFill>
                  <a:srgbClr val="0871B1"/>
                </a:solidFill>
                <a:latin typeface="Calibri" panose="020F0502020204030204" pitchFamily="34" charset="0"/>
                <a:ea typeface="Calibri" charset="0"/>
                <a:cs typeface="Arial" panose="020B0604020202020204" pitchFamily="34" charset="0"/>
              </a:rPr>
              <a:t>Company Confidential - For Internal Use Only</a:t>
            </a:r>
            <a:br>
              <a:rPr lang="en-US" sz="500" kern="300" spc="51" dirty="0">
                <a:solidFill>
                  <a:srgbClr val="0871B1"/>
                </a:solidFill>
                <a:latin typeface="Calibri" panose="020F0502020204030204" pitchFamily="34" charset="0"/>
                <a:ea typeface="Calibri" charset="0"/>
                <a:cs typeface="Arial" panose="020B0604020202020204" pitchFamily="34" charset="0"/>
              </a:rPr>
            </a:br>
            <a:r>
              <a:rPr lang="en-US" sz="500" kern="300" spc="51" dirty="0">
                <a:solidFill>
                  <a:srgbClr val="0871B1"/>
                </a:solidFill>
                <a:latin typeface="Calibri" panose="020F0502020204030204" pitchFamily="34" charset="0"/>
                <a:ea typeface="Calibri" charset="0"/>
                <a:cs typeface="Arial" panose="020B0604020202020204" pitchFamily="34" charset="0"/>
              </a:rPr>
              <a:t>Copyright © SAS Institute Inc. All rights </a:t>
            </a:r>
            <a:r>
              <a:rPr lang="en-US" sz="500" kern="300" spc="51" dirty="0">
                <a:solidFill>
                  <a:srgbClr val="0871B1"/>
                </a:solidFill>
                <a:latin typeface="+mn-lt"/>
                <a:ea typeface="Calibri" charset="0"/>
                <a:cs typeface="Arial" panose="020B0604020202020204" pitchFamily="34" charset="0"/>
              </a:rPr>
              <a:t>reserved</a:t>
            </a:r>
            <a:r>
              <a:rPr lang="en-US" sz="500" kern="300" spc="51" dirty="0">
                <a:solidFill>
                  <a:srgbClr val="0871B1"/>
                </a:solidFill>
                <a:latin typeface="Calibri" panose="020F0502020204030204" pitchFamily="34" charset="0"/>
                <a:ea typeface="Calibri" charset="0"/>
                <a:cs typeface="Arial" panose="020B0604020202020204" pitchFamily="34" charset="0"/>
              </a:rPr>
              <a:t>.</a:t>
            </a:r>
          </a:p>
        </p:txBody>
      </p:sp>
      <p:sp>
        <p:nvSpPr>
          <p:cNvPr id="2" name="TextBox 5"/>
          <p:cNvSpPr txBox="1"/>
          <p:nvPr/>
        </p:nvSpPr>
        <p:spPr>
          <a:xfrm>
            <a:off x="2493335" y="8686800"/>
            <a:ext cx="1871330" cy="215444"/>
          </a:xfrm>
          <a:prstGeom prst="rect">
            <a:avLst/>
          </a:prstGeom>
          <a:noFill/>
        </p:spPr>
        <p:txBody>
          <a:bodyPr wrap="square" rtlCol="0" anchor="ctr">
            <a:spAutoFit/>
          </a:bodyPr>
          <a:lstStyle/>
          <a:p>
            <a:pPr algn="ctr" defTabSz="182880"/>
            <a:r>
              <a:rPr lang="en-US" sz="800" dirty="0" smtClean="0">
                <a:solidFill>
                  <a:schemeClr val="bg1"/>
                </a:solidFill>
                <a:latin typeface="+mn-lt"/>
              </a:rPr>
              <a:t>sas.com</a:t>
            </a:r>
            <a:endParaRPr lang="en-US" sz="800" dirty="0">
              <a:solidFill>
                <a:schemeClr val="bg1"/>
              </a:solidFill>
              <a:latin typeface="+mn-lt"/>
            </a:endParaRPr>
          </a:p>
        </p:txBody>
      </p:sp>
      <p:pic>
        <p:nvPicPr>
          <p:cNvPr id="3"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46" y="0"/>
            <a:ext cx="2514508" cy="1244554"/>
          </a:xfrm>
          <a:prstGeom prst="rect">
            <a:avLst/>
          </a:prstGeom>
        </p:spPr>
      </p:pic>
      <p:pic>
        <p:nvPicPr>
          <p:cNvPr id="9"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4700" y="8790455"/>
            <a:ext cx="869918" cy="241291"/>
          </a:xfrm>
          <a:prstGeom prst="rect">
            <a:avLst/>
          </a:prstGeom>
        </p:spPr>
      </p:pic>
    </p:spTree>
    <p:extLst>
      <p:ext uri="{BB962C8B-B14F-4D97-AF65-F5344CB8AC3E}">
        <p14:creationId xmlns:p14="http://schemas.microsoft.com/office/powerpoint/2010/main" val="323604440"/>
      </p:ext>
    </p:extLst>
  </p:cSld>
  <p:clrMap bg1="lt1" tx1="dk1" bg2="lt2" tx2="dk2" accent1="accent1" accent2="accent2" accent3="accent3" accent4="accent4" accent5="accent5" accent6="accent6" hlink="hlink" folHlink="folHlink"/>
  <p:hf hdr="0" ftr="0" dt="0"/>
  <p:notesStyle>
    <a:lvl1pPr marL="171450" indent="-182880" algn="l" defTabSz="365760" rtl="0" eaLnBrk="1" latinLnBrk="0" hangingPunct="1">
      <a:lnSpc>
        <a:spcPct val="85000"/>
      </a:lnSpc>
      <a:spcBef>
        <a:spcPts val="800"/>
      </a:spcBef>
      <a:buClr>
        <a:schemeClr val="tx1"/>
      </a:buClr>
      <a:buSzPct val="80000"/>
      <a:buFont typeface="Arial" charset="0"/>
      <a:buChar char="•"/>
      <a:defRPr sz="1200" kern="1200" baseline="0">
        <a:solidFill>
          <a:schemeClr val="tx1"/>
        </a:solidFill>
        <a:effectLst/>
        <a:latin typeface="+mn-lt"/>
        <a:ea typeface="+mn-ea"/>
        <a:cs typeface="Arial" pitchFamily="34" charset="0"/>
      </a:defRPr>
    </a:lvl1pPr>
    <a:lvl2pPr marL="342900" indent="-182880" algn="l" defTabSz="365760" rtl="0" eaLnBrk="1" latinLnBrk="0" hangingPunct="1">
      <a:lnSpc>
        <a:spcPct val="85000"/>
      </a:lnSpc>
      <a:spcBef>
        <a:spcPts val="800"/>
      </a:spcBef>
      <a:buClr>
        <a:schemeClr val="tx1">
          <a:lumMod val="65000"/>
          <a:lumOff val="35000"/>
        </a:schemeClr>
      </a:buClr>
      <a:buSzPct val="80000"/>
      <a:buFont typeface="Arial" charset="0"/>
      <a:buChar char="•"/>
      <a:tabLst/>
      <a:defRPr sz="1200" kern="1200" baseline="0">
        <a:solidFill>
          <a:schemeClr val="tx1">
            <a:lumMod val="65000"/>
            <a:lumOff val="35000"/>
          </a:schemeClr>
        </a:solidFill>
        <a:latin typeface="+mn-lt"/>
        <a:ea typeface="+mn-ea"/>
        <a:cs typeface="Arial" pitchFamily="34" charset="0"/>
      </a:defRPr>
    </a:lvl2pPr>
    <a:lvl3pPr marL="515938" indent="-182880" algn="l" defTabSz="365760" rtl="0" eaLnBrk="1" latinLnBrk="0" hangingPunct="1">
      <a:lnSpc>
        <a:spcPct val="85000"/>
      </a:lnSpc>
      <a:spcBef>
        <a:spcPts val="800"/>
      </a:spcBef>
      <a:buClr>
        <a:schemeClr val="tx1">
          <a:lumMod val="65000"/>
          <a:lumOff val="35000"/>
        </a:schemeClr>
      </a:buClr>
      <a:buSzPct val="100000"/>
      <a:buFont typeface="Calibri" panose="020F0502020204030204" pitchFamily="34" charset="0"/>
      <a:buChar char="-"/>
      <a:tabLst/>
      <a:defRPr sz="1200" kern="1200" baseline="0">
        <a:solidFill>
          <a:schemeClr val="tx1">
            <a:lumMod val="65000"/>
            <a:lumOff val="35000"/>
          </a:schemeClr>
        </a:solidFill>
        <a:latin typeface="+mn-lt"/>
        <a:ea typeface="+mn-ea"/>
        <a:cs typeface="Arial" pitchFamily="34" charset="0"/>
      </a:defRPr>
    </a:lvl3pPr>
    <a:lvl4pPr marL="688975" indent="-173038" algn="l" defTabSz="685800" rtl="0" eaLnBrk="1" latinLnBrk="0" hangingPunct="1">
      <a:lnSpc>
        <a:spcPct val="100000"/>
      </a:lnSpc>
      <a:buClr>
        <a:schemeClr val="tx1">
          <a:lumMod val="65000"/>
          <a:lumOff val="35000"/>
        </a:schemeClr>
      </a:buClr>
      <a:buSzPct val="80000"/>
      <a:buFont typeface="Arial" charset="0"/>
      <a:buChar char="•"/>
      <a:tabLst/>
      <a:defRPr sz="1200" kern="1200" baseline="0">
        <a:solidFill>
          <a:schemeClr val="tx1">
            <a:lumMod val="65000"/>
            <a:lumOff val="35000"/>
          </a:schemeClr>
        </a:solidFill>
        <a:latin typeface="+mn-lt"/>
        <a:ea typeface="+mn-ea"/>
        <a:cs typeface="Arial" pitchFamily="34" charset="0"/>
      </a:defRPr>
    </a:lvl4pPr>
    <a:lvl5pPr marL="860425" indent="-165100" algn="l" defTabSz="685800" rtl="0" eaLnBrk="1" latinLnBrk="0" hangingPunct="1">
      <a:lnSpc>
        <a:spcPct val="100000"/>
      </a:lnSpc>
      <a:buClr>
        <a:schemeClr val="tx1">
          <a:lumMod val="65000"/>
          <a:lumOff val="35000"/>
        </a:schemeClr>
      </a:buClr>
      <a:buSzPct val="80000"/>
      <a:buFont typeface="Arial" charset="0"/>
      <a:buChar char="•"/>
      <a:tabLst/>
      <a:defRPr sz="1200" kern="1200" baseline="0">
        <a:solidFill>
          <a:schemeClr val="tx1">
            <a:lumMod val="65000"/>
            <a:lumOff val="35000"/>
          </a:schemeClr>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28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normAutofit/>
          </a:bodyPr>
          <a:lstStyle/>
          <a:p>
            <a:r>
              <a:rPr lang="en-US" dirty="0"/>
              <a:t>We’ve seen this time and time again: It’s not just about a company’s ability to deploy analytics to business users. The analytics need to involve a rich set of cross-functional data. Indeed, analytics </a:t>
            </a:r>
            <a:r>
              <a:rPr lang="en-US" i="1" dirty="0"/>
              <a:t>without</a:t>
            </a:r>
            <a:r>
              <a:rPr lang="en-US" dirty="0"/>
              <a:t> well-managed data can be fraught with error and risk.</a:t>
            </a:r>
          </a:p>
          <a:p>
            <a:r>
              <a:rPr lang="en-US" dirty="0"/>
              <a:t> </a:t>
            </a:r>
          </a:p>
          <a:p>
            <a:r>
              <a:rPr lang="en-US" dirty="0"/>
              <a:t>Indeed, one could argue that BI is the easy part. It’s the data—its gathering, its cleansing, its location and navigation, its management, and its deployment—that’s the really hard part. Managing data as an asset has a ripple effect on BI and analytics, core business processes, systems, and human productivity. </a:t>
            </a:r>
          </a:p>
          <a:p>
            <a:r>
              <a:rPr lang="en-US" dirty="0"/>
              <a:t> </a:t>
            </a:r>
          </a:p>
          <a:p>
            <a:r>
              <a:rPr lang="en-US" dirty="0"/>
              <a:t>And it can drive cultural improvements that are harder to quantify but nevertheless can result in employee retention, enhanced customer satisfaction, and higher brand awareness. These “soft” returns can be the highest ones of all!</a:t>
            </a:r>
          </a:p>
          <a:p>
            <a:r>
              <a:rPr lang="en-US" dirty="0"/>
              <a:t>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5FF6AD-24D3-4821-BD3D-D0023207BD6F}" type="slidenum">
              <a:rPr lang="en-US" smtClean="0"/>
              <a:pPr/>
              <a:t>4</a:t>
            </a:fld>
            <a:endParaRPr lang="en-US" dirty="0"/>
          </a:p>
        </p:txBody>
      </p:sp>
    </p:spTree>
    <p:extLst>
      <p:ext uri="{BB962C8B-B14F-4D97-AF65-F5344CB8AC3E}">
        <p14:creationId xmlns:p14="http://schemas.microsoft.com/office/powerpoint/2010/main" val="292983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5313"/>
          </a:xfrm>
        </p:spPr>
      </p:sp>
      <p:sp>
        <p:nvSpPr>
          <p:cNvPr id="3" name="Notes Placeholder 2"/>
          <p:cNvSpPr>
            <a:spLocks noGrp="1"/>
          </p:cNvSpPr>
          <p:nvPr>
            <p:ph type="body" idx="1"/>
          </p:nvPr>
        </p:nvSpPr>
        <p:spPr/>
        <p:txBody>
          <a:bodyPr>
            <a:normAutofit/>
          </a:bodyPr>
          <a:lstStyle/>
          <a:p>
            <a:r>
              <a:rPr lang="en-US" dirty="0"/>
              <a:t>We’ve seen this time and time again: It’s not just about a company’s ability to deploy analytics to business users. The analytics need to involve a rich set of cross-functional data. Indeed, analytics </a:t>
            </a:r>
            <a:r>
              <a:rPr lang="en-US" i="1" dirty="0"/>
              <a:t>without</a:t>
            </a:r>
            <a:r>
              <a:rPr lang="en-US" dirty="0"/>
              <a:t> well-managed data can be fraught with error and risk.</a:t>
            </a:r>
          </a:p>
          <a:p>
            <a:r>
              <a:rPr lang="en-US" dirty="0"/>
              <a:t> </a:t>
            </a:r>
          </a:p>
          <a:p>
            <a:r>
              <a:rPr lang="en-US" dirty="0"/>
              <a:t>Indeed, one could argue that BI is the easy part. It’s the data—its gathering, its cleansing, its location and navigation, its management, and its deployment—that’s the really hard part. Managing data as an asset has a ripple effect on BI and analytics, core business processes, systems, and human productivity. </a:t>
            </a:r>
          </a:p>
          <a:p>
            <a:r>
              <a:rPr lang="en-US" dirty="0"/>
              <a:t> </a:t>
            </a:r>
          </a:p>
          <a:p>
            <a:r>
              <a:rPr lang="en-US" dirty="0"/>
              <a:t>And it can drive cultural improvements that are harder to quantify but nevertheless can result in employee retention, enhanced customer satisfaction, and higher brand awareness. These “soft” returns can be the highest ones of all!</a:t>
            </a:r>
          </a:p>
          <a:p>
            <a:r>
              <a:rPr lang="en-US" dirty="0"/>
              <a:t> </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5FF6AD-24D3-4821-BD3D-D0023207BD6F}" type="slidenum">
              <a:rPr lang="en-US" smtClean="0"/>
              <a:pPr/>
              <a:t>5</a:t>
            </a:fld>
            <a:endParaRPr lang="en-US" dirty="0"/>
          </a:p>
        </p:txBody>
      </p:sp>
    </p:spTree>
    <p:extLst>
      <p:ext uri="{BB962C8B-B14F-4D97-AF65-F5344CB8AC3E}">
        <p14:creationId xmlns:p14="http://schemas.microsoft.com/office/powerpoint/2010/main" val="1783243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www.sas.com/"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a:grpSpLocks noChangeAspect="1"/>
          </p:cNvGrpSpPr>
          <p:nvPr userDrawn="1"/>
        </p:nvGrpSpPr>
        <p:grpSpPr>
          <a:xfrm>
            <a:off x="7880113" y="4599432"/>
            <a:ext cx="1140554" cy="310896"/>
            <a:chOff x="3548063" y="2298700"/>
            <a:chExt cx="2046288" cy="558801"/>
          </a:xfrm>
          <a:solidFill>
            <a:schemeClr val="bg1"/>
          </a:solidFill>
        </p:grpSpPr>
        <p:sp>
          <p:nvSpPr>
            <p:cNvPr id="12" name="Freeform 6"/>
            <p:cNvSpPr>
              <a:spLocks/>
            </p:cNvSpPr>
            <p:nvPr userDrawn="1"/>
          </p:nvSpPr>
          <p:spPr bwMode="auto">
            <a:xfrm>
              <a:off x="3548063" y="2298700"/>
              <a:ext cx="320675" cy="423863"/>
            </a:xfrm>
            <a:custGeom>
              <a:avLst/>
              <a:gdLst>
                <a:gd name="T0" fmla="*/ 352 w 606"/>
                <a:gd name="T1" fmla="*/ 5 h 803"/>
                <a:gd name="T2" fmla="*/ 444 w 606"/>
                <a:gd name="T3" fmla="*/ 29 h 803"/>
                <a:gd name="T4" fmla="*/ 517 w 606"/>
                <a:gd name="T5" fmla="*/ 80 h 803"/>
                <a:gd name="T6" fmla="*/ 562 w 606"/>
                <a:gd name="T7" fmla="*/ 164 h 803"/>
                <a:gd name="T8" fmla="*/ 457 w 606"/>
                <a:gd name="T9" fmla="*/ 241 h 803"/>
                <a:gd name="T10" fmla="*/ 433 w 606"/>
                <a:gd name="T11" fmla="*/ 170 h 803"/>
                <a:gd name="T12" fmla="*/ 381 w 606"/>
                <a:gd name="T13" fmla="*/ 129 h 803"/>
                <a:gd name="T14" fmla="*/ 314 w 606"/>
                <a:gd name="T15" fmla="*/ 113 h 803"/>
                <a:gd name="T16" fmla="*/ 249 w 606"/>
                <a:gd name="T17" fmla="*/ 114 h 803"/>
                <a:gd name="T18" fmla="*/ 189 w 606"/>
                <a:gd name="T19" fmla="*/ 132 h 803"/>
                <a:gd name="T20" fmla="*/ 149 w 606"/>
                <a:gd name="T21" fmla="*/ 170 h 803"/>
                <a:gd name="T22" fmla="*/ 142 w 606"/>
                <a:gd name="T23" fmla="*/ 231 h 803"/>
                <a:gd name="T24" fmla="*/ 176 w 606"/>
                <a:gd name="T25" fmla="*/ 278 h 803"/>
                <a:gd name="T26" fmla="*/ 239 w 606"/>
                <a:gd name="T27" fmla="*/ 308 h 803"/>
                <a:gd name="T28" fmla="*/ 318 w 606"/>
                <a:gd name="T29" fmla="*/ 330 h 803"/>
                <a:gd name="T30" fmla="*/ 402 w 606"/>
                <a:gd name="T31" fmla="*/ 351 h 803"/>
                <a:gd name="T32" fmla="*/ 486 w 606"/>
                <a:gd name="T33" fmla="*/ 380 h 803"/>
                <a:gd name="T34" fmla="*/ 555 w 606"/>
                <a:gd name="T35" fmla="*/ 424 h 803"/>
                <a:gd name="T36" fmla="*/ 597 w 606"/>
                <a:gd name="T37" fmla="*/ 496 h 803"/>
                <a:gd name="T38" fmla="*/ 604 w 606"/>
                <a:gd name="T39" fmla="*/ 599 h 803"/>
                <a:gd name="T40" fmla="*/ 571 w 606"/>
                <a:gd name="T41" fmla="*/ 689 h 803"/>
                <a:gd name="T42" fmla="*/ 509 w 606"/>
                <a:gd name="T43" fmla="*/ 751 h 803"/>
                <a:gd name="T44" fmla="*/ 426 w 606"/>
                <a:gd name="T45" fmla="*/ 788 h 803"/>
                <a:gd name="T46" fmla="*/ 334 w 606"/>
                <a:gd name="T47" fmla="*/ 803 h 803"/>
                <a:gd name="T48" fmla="*/ 231 w 606"/>
                <a:gd name="T49" fmla="*/ 798 h 803"/>
                <a:gd name="T50" fmla="*/ 135 w 606"/>
                <a:gd name="T51" fmla="*/ 769 h 803"/>
                <a:gd name="T52" fmla="*/ 59 w 606"/>
                <a:gd name="T53" fmla="*/ 713 h 803"/>
                <a:gd name="T54" fmla="*/ 12 w 606"/>
                <a:gd name="T55" fmla="*/ 622 h 803"/>
                <a:gd name="T56" fmla="*/ 117 w 606"/>
                <a:gd name="T57" fmla="*/ 544 h 803"/>
                <a:gd name="T58" fmla="*/ 138 w 606"/>
                <a:gd name="T59" fmla="*/ 619 h 803"/>
                <a:gd name="T60" fmla="*/ 189 w 606"/>
                <a:gd name="T61" fmla="*/ 666 h 803"/>
                <a:gd name="T62" fmla="*/ 258 w 606"/>
                <a:gd name="T63" fmla="*/ 688 h 803"/>
                <a:gd name="T64" fmla="*/ 330 w 606"/>
                <a:gd name="T65" fmla="*/ 692 h 803"/>
                <a:gd name="T66" fmla="*/ 394 w 606"/>
                <a:gd name="T67" fmla="*/ 682 h 803"/>
                <a:gd name="T68" fmla="*/ 449 w 606"/>
                <a:gd name="T69" fmla="*/ 654 h 803"/>
                <a:gd name="T70" fmla="*/ 480 w 606"/>
                <a:gd name="T71" fmla="*/ 603 h 803"/>
                <a:gd name="T72" fmla="*/ 473 w 606"/>
                <a:gd name="T73" fmla="*/ 535 h 803"/>
                <a:gd name="T74" fmla="*/ 430 w 606"/>
                <a:gd name="T75" fmla="*/ 491 h 803"/>
                <a:gd name="T76" fmla="*/ 361 w 606"/>
                <a:gd name="T77" fmla="*/ 463 h 803"/>
                <a:gd name="T78" fmla="*/ 278 w 606"/>
                <a:gd name="T79" fmla="*/ 442 h 803"/>
                <a:gd name="T80" fmla="*/ 191 w 606"/>
                <a:gd name="T81" fmla="*/ 420 h 803"/>
                <a:gd name="T82" fmla="*/ 111 w 606"/>
                <a:gd name="T83" fmla="*/ 387 h 803"/>
                <a:gd name="T84" fmla="*/ 50 w 606"/>
                <a:gd name="T85" fmla="*/ 334 h 803"/>
                <a:gd name="T86" fmla="*/ 18 w 606"/>
                <a:gd name="T87" fmla="*/ 253 h 803"/>
                <a:gd name="T88" fmla="*/ 25 w 606"/>
                <a:gd name="T89" fmla="*/ 154 h 803"/>
                <a:gd name="T90" fmla="*/ 69 w 606"/>
                <a:gd name="T91" fmla="*/ 79 h 803"/>
                <a:gd name="T92" fmla="*/ 140 w 606"/>
                <a:gd name="T93" fmla="*/ 31 h 803"/>
                <a:gd name="T94" fmla="*/ 224 w 606"/>
                <a:gd name="T95" fmla="*/ 5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803">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noEditPoints="1"/>
            </p:cNvSpPr>
            <p:nvPr userDrawn="1"/>
          </p:nvSpPr>
          <p:spPr bwMode="auto">
            <a:xfrm>
              <a:off x="3881438" y="2298700"/>
              <a:ext cx="354013" cy="423863"/>
            </a:xfrm>
            <a:custGeom>
              <a:avLst/>
              <a:gdLst>
                <a:gd name="T0" fmla="*/ 438 w 670"/>
                <a:gd name="T1" fmla="*/ 410 h 803"/>
                <a:gd name="T2" fmla="*/ 357 w 670"/>
                <a:gd name="T3" fmla="*/ 428 h 803"/>
                <a:gd name="T4" fmla="*/ 267 w 670"/>
                <a:gd name="T5" fmla="*/ 441 h 803"/>
                <a:gd name="T6" fmla="*/ 202 w 670"/>
                <a:gd name="T7" fmla="*/ 460 h 803"/>
                <a:gd name="T8" fmla="*/ 152 w 670"/>
                <a:gd name="T9" fmla="*/ 495 h 803"/>
                <a:gd name="T10" fmla="*/ 125 w 670"/>
                <a:gd name="T11" fmla="*/ 553 h 803"/>
                <a:gd name="T12" fmla="*/ 133 w 670"/>
                <a:gd name="T13" fmla="*/ 627 h 803"/>
                <a:gd name="T14" fmla="*/ 174 w 670"/>
                <a:gd name="T15" fmla="*/ 673 h 803"/>
                <a:gd name="T16" fmla="*/ 238 w 670"/>
                <a:gd name="T17" fmla="*/ 690 h 803"/>
                <a:gd name="T18" fmla="*/ 331 w 670"/>
                <a:gd name="T19" fmla="*/ 683 h 803"/>
                <a:gd name="T20" fmla="*/ 410 w 670"/>
                <a:gd name="T21" fmla="*/ 648 h 803"/>
                <a:gd name="T22" fmla="*/ 458 w 670"/>
                <a:gd name="T23" fmla="*/ 594 h 803"/>
                <a:gd name="T24" fmla="*/ 479 w 670"/>
                <a:gd name="T25" fmla="*/ 537 h 803"/>
                <a:gd name="T26" fmla="*/ 329 w 670"/>
                <a:gd name="T27" fmla="*/ 0 h 803"/>
                <a:gd name="T28" fmla="*/ 412 w 670"/>
                <a:gd name="T29" fmla="*/ 6 h 803"/>
                <a:gd name="T30" fmla="*/ 489 w 670"/>
                <a:gd name="T31" fmla="*/ 27 h 803"/>
                <a:gd name="T32" fmla="*/ 551 w 670"/>
                <a:gd name="T33" fmla="*/ 71 h 803"/>
                <a:gd name="T34" fmla="*/ 589 w 670"/>
                <a:gd name="T35" fmla="*/ 143 h 803"/>
                <a:gd name="T36" fmla="*/ 598 w 670"/>
                <a:gd name="T37" fmla="*/ 606 h 803"/>
                <a:gd name="T38" fmla="*/ 600 w 670"/>
                <a:gd name="T39" fmla="*/ 665 h 803"/>
                <a:gd name="T40" fmla="*/ 621 w 670"/>
                <a:gd name="T41" fmla="*/ 690 h 803"/>
                <a:gd name="T42" fmla="*/ 656 w 670"/>
                <a:gd name="T43" fmla="*/ 689 h 803"/>
                <a:gd name="T44" fmla="*/ 654 w 670"/>
                <a:gd name="T45" fmla="*/ 791 h 803"/>
                <a:gd name="T46" fmla="*/ 586 w 670"/>
                <a:gd name="T47" fmla="*/ 803 h 803"/>
                <a:gd name="T48" fmla="*/ 528 w 670"/>
                <a:gd name="T49" fmla="*/ 788 h 803"/>
                <a:gd name="T50" fmla="*/ 494 w 670"/>
                <a:gd name="T51" fmla="*/ 738 h 803"/>
                <a:gd name="T52" fmla="*/ 458 w 670"/>
                <a:gd name="T53" fmla="*/ 717 h 803"/>
                <a:gd name="T54" fmla="*/ 356 w 670"/>
                <a:gd name="T55" fmla="*/ 782 h 803"/>
                <a:gd name="T56" fmla="*/ 235 w 670"/>
                <a:gd name="T57" fmla="*/ 803 h 803"/>
                <a:gd name="T58" fmla="*/ 144 w 670"/>
                <a:gd name="T59" fmla="*/ 791 h 803"/>
                <a:gd name="T60" fmla="*/ 69 w 670"/>
                <a:gd name="T61" fmla="*/ 752 h 803"/>
                <a:gd name="T62" fmla="*/ 18 w 670"/>
                <a:gd name="T63" fmla="*/ 686 h 803"/>
                <a:gd name="T64" fmla="*/ 0 w 670"/>
                <a:gd name="T65" fmla="*/ 588 h 803"/>
                <a:gd name="T66" fmla="*/ 17 w 670"/>
                <a:gd name="T67" fmla="*/ 488 h 803"/>
                <a:gd name="T68" fmla="*/ 64 w 670"/>
                <a:gd name="T69" fmla="*/ 423 h 803"/>
                <a:gd name="T70" fmla="*/ 133 w 670"/>
                <a:gd name="T71" fmla="*/ 382 h 803"/>
                <a:gd name="T72" fmla="*/ 213 w 670"/>
                <a:gd name="T73" fmla="*/ 358 h 803"/>
                <a:gd name="T74" fmla="*/ 304 w 670"/>
                <a:gd name="T75" fmla="*/ 341 h 803"/>
                <a:gd name="T76" fmla="*/ 387 w 670"/>
                <a:gd name="T77" fmla="*/ 327 h 803"/>
                <a:gd name="T78" fmla="*/ 448 w 670"/>
                <a:gd name="T79" fmla="*/ 305 h 803"/>
                <a:gd name="T80" fmla="*/ 479 w 670"/>
                <a:gd name="T81" fmla="*/ 262 h 803"/>
                <a:gd name="T82" fmla="*/ 473 w 670"/>
                <a:gd name="T83" fmla="*/ 188 h 803"/>
                <a:gd name="T84" fmla="*/ 438 w 670"/>
                <a:gd name="T85" fmla="*/ 140 h 803"/>
                <a:gd name="T86" fmla="*/ 384 w 670"/>
                <a:gd name="T87" fmla="*/ 118 h 803"/>
                <a:gd name="T88" fmla="*/ 322 w 670"/>
                <a:gd name="T89" fmla="*/ 112 h 803"/>
                <a:gd name="T90" fmla="*/ 241 w 670"/>
                <a:gd name="T91" fmla="*/ 122 h 803"/>
                <a:gd name="T92" fmla="*/ 181 w 670"/>
                <a:gd name="T93" fmla="*/ 157 h 803"/>
                <a:gd name="T94" fmla="*/ 149 w 670"/>
                <a:gd name="T95" fmla="*/ 225 h 803"/>
                <a:gd name="T96" fmla="*/ 31 w 670"/>
                <a:gd name="T97" fmla="*/ 216 h 803"/>
                <a:gd name="T98" fmla="*/ 68 w 670"/>
                <a:gd name="T99" fmla="*/ 115 h 803"/>
                <a:gd name="T100" fmla="*/ 134 w 670"/>
                <a:gd name="T101" fmla="*/ 48 h 803"/>
                <a:gd name="T102" fmla="*/ 225 w 670"/>
                <a:gd name="T103" fmla="*/ 12 h 803"/>
                <a:gd name="T104" fmla="*/ 329 w 670"/>
                <a:gd name="T105" fmla="*/ 0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0" h="803">
                  <a:moveTo>
                    <a:pt x="480" y="389"/>
                  </a:moveTo>
                  <a:lnTo>
                    <a:pt x="462" y="401"/>
                  </a:lnTo>
                  <a:lnTo>
                    <a:pt x="438" y="410"/>
                  </a:lnTo>
                  <a:lnTo>
                    <a:pt x="414" y="417"/>
                  </a:lnTo>
                  <a:lnTo>
                    <a:pt x="387" y="423"/>
                  </a:lnTo>
                  <a:lnTo>
                    <a:pt x="357" y="428"/>
                  </a:lnTo>
                  <a:lnTo>
                    <a:pt x="328" y="431"/>
                  </a:lnTo>
                  <a:lnTo>
                    <a:pt x="297" y="436"/>
                  </a:lnTo>
                  <a:lnTo>
                    <a:pt x="267" y="441"/>
                  </a:lnTo>
                  <a:lnTo>
                    <a:pt x="245" y="447"/>
                  </a:lnTo>
                  <a:lnTo>
                    <a:pt x="222" y="453"/>
                  </a:lnTo>
                  <a:lnTo>
                    <a:pt x="202" y="460"/>
                  </a:lnTo>
                  <a:lnTo>
                    <a:pt x="184" y="469"/>
                  </a:lnTo>
                  <a:lnTo>
                    <a:pt x="166" y="481"/>
                  </a:lnTo>
                  <a:lnTo>
                    <a:pt x="152" y="495"/>
                  </a:lnTo>
                  <a:lnTo>
                    <a:pt x="140" y="511"/>
                  </a:lnTo>
                  <a:lnTo>
                    <a:pt x="131" y="530"/>
                  </a:lnTo>
                  <a:lnTo>
                    <a:pt x="125" y="553"/>
                  </a:lnTo>
                  <a:lnTo>
                    <a:pt x="124" y="579"/>
                  </a:lnTo>
                  <a:lnTo>
                    <a:pt x="126" y="605"/>
                  </a:lnTo>
                  <a:lnTo>
                    <a:pt x="133" y="627"/>
                  </a:lnTo>
                  <a:lnTo>
                    <a:pt x="144" y="646"/>
                  </a:lnTo>
                  <a:lnTo>
                    <a:pt x="158" y="660"/>
                  </a:lnTo>
                  <a:lnTo>
                    <a:pt x="174" y="673"/>
                  </a:lnTo>
                  <a:lnTo>
                    <a:pt x="194" y="681"/>
                  </a:lnTo>
                  <a:lnTo>
                    <a:pt x="215" y="687"/>
                  </a:lnTo>
                  <a:lnTo>
                    <a:pt x="238" y="690"/>
                  </a:lnTo>
                  <a:lnTo>
                    <a:pt x="262" y="692"/>
                  </a:lnTo>
                  <a:lnTo>
                    <a:pt x="299" y="690"/>
                  </a:lnTo>
                  <a:lnTo>
                    <a:pt x="331" y="683"/>
                  </a:lnTo>
                  <a:lnTo>
                    <a:pt x="361" y="675"/>
                  </a:lnTo>
                  <a:lnTo>
                    <a:pt x="388" y="662"/>
                  </a:lnTo>
                  <a:lnTo>
                    <a:pt x="410" y="648"/>
                  </a:lnTo>
                  <a:lnTo>
                    <a:pt x="429" y="632"/>
                  </a:lnTo>
                  <a:lnTo>
                    <a:pt x="445" y="613"/>
                  </a:lnTo>
                  <a:lnTo>
                    <a:pt x="458" y="594"/>
                  </a:lnTo>
                  <a:lnTo>
                    <a:pt x="468" y="574"/>
                  </a:lnTo>
                  <a:lnTo>
                    <a:pt x="475" y="556"/>
                  </a:lnTo>
                  <a:lnTo>
                    <a:pt x="479" y="537"/>
                  </a:lnTo>
                  <a:lnTo>
                    <a:pt x="480" y="518"/>
                  </a:lnTo>
                  <a:lnTo>
                    <a:pt x="480" y="389"/>
                  </a:lnTo>
                  <a:close/>
                  <a:moveTo>
                    <a:pt x="329" y="0"/>
                  </a:moveTo>
                  <a:lnTo>
                    <a:pt x="357" y="2"/>
                  </a:lnTo>
                  <a:lnTo>
                    <a:pt x="385" y="3"/>
                  </a:lnTo>
                  <a:lnTo>
                    <a:pt x="412" y="6"/>
                  </a:lnTo>
                  <a:lnTo>
                    <a:pt x="439" y="11"/>
                  </a:lnTo>
                  <a:lnTo>
                    <a:pt x="464" y="18"/>
                  </a:lnTo>
                  <a:lnTo>
                    <a:pt x="489" y="27"/>
                  </a:lnTo>
                  <a:lnTo>
                    <a:pt x="512" y="39"/>
                  </a:lnTo>
                  <a:lnTo>
                    <a:pt x="532" y="53"/>
                  </a:lnTo>
                  <a:lnTo>
                    <a:pt x="551" y="71"/>
                  </a:lnTo>
                  <a:lnTo>
                    <a:pt x="567" y="91"/>
                  </a:lnTo>
                  <a:lnTo>
                    <a:pt x="580" y="115"/>
                  </a:lnTo>
                  <a:lnTo>
                    <a:pt x="589" y="143"/>
                  </a:lnTo>
                  <a:lnTo>
                    <a:pt x="595" y="175"/>
                  </a:lnTo>
                  <a:lnTo>
                    <a:pt x="598" y="211"/>
                  </a:lnTo>
                  <a:lnTo>
                    <a:pt x="598" y="606"/>
                  </a:lnTo>
                  <a:lnTo>
                    <a:pt x="598" y="629"/>
                  </a:lnTo>
                  <a:lnTo>
                    <a:pt x="599" y="649"/>
                  </a:lnTo>
                  <a:lnTo>
                    <a:pt x="600" y="665"/>
                  </a:lnTo>
                  <a:lnTo>
                    <a:pt x="605" y="676"/>
                  </a:lnTo>
                  <a:lnTo>
                    <a:pt x="611" y="686"/>
                  </a:lnTo>
                  <a:lnTo>
                    <a:pt x="621" y="690"/>
                  </a:lnTo>
                  <a:lnTo>
                    <a:pt x="635" y="692"/>
                  </a:lnTo>
                  <a:lnTo>
                    <a:pt x="645" y="692"/>
                  </a:lnTo>
                  <a:lnTo>
                    <a:pt x="656" y="689"/>
                  </a:lnTo>
                  <a:lnTo>
                    <a:pt x="670" y="685"/>
                  </a:lnTo>
                  <a:lnTo>
                    <a:pt x="670" y="783"/>
                  </a:lnTo>
                  <a:lnTo>
                    <a:pt x="654" y="791"/>
                  </a:lnTo>
                  <a:lnTo>
                    <a:pt x="635" y="798"/>
                  </a:lnTo>
                  <a:lnTo>
                    <a:pt x="613" y="802"/>
                  </a:lnTo>
                  <a:lnTo>
                    <a:pt x="586" y="803"/>
                  </a:lnTo>
                  <a:lnTo>
                    <a:pt x="565" y="802"/>
                  </a:lnTo>
                  <a:lnTo>
                    <a:pt x="545" y="796"/>
                  </a:lnTo>
                  <a:lnTo>
                    <a:pt x="528" y="788"/>
                  </a:lnTo>
                  <a:lnTo>
                    <a:pt x="514" y="775"/>
                  </a:lnTo>
                  <a:lnTo>
                    <a:pt x="503" y="758"/>
                  </a:lnTo>
                  <a:lnTo>
                    <a:pt x="494" y="738"/>
                  </a:lnTo>
                  <a:lnTo>
                    <a:pt x="489" y="714"/>
                  </a:lnTo>
                  <a:lnTo>
                    <a:pt x="487" y="685"/>
                  </a:lnTo>
                  <a:lnTo>
                    <a:pt x="458" y="717"/>
                  </a:lnTo>
                  <a:lnTo>
                    <a:pt x="426" y="744"/>
                  </a:lnTo>
                  <a:lnTo>
                    <a:pt x="392" y="765"/>
                  </a:lnTo>
                  <a:lnTo>
                    <a:pt x="356" y="782"/>
                  </a:lnTo>
                  <a:lnTo>
                    <a:pt x="317" y="793"/>
                  </a:lnTo>
                  <a:lnTo>
                    <a:pt x="278" y="800"/>
                  </a:lnTo>
                  <a:lnTo>
                    <a:pt x="235" y="803"/>
                  </a:lnTo>
                  <a:lnTo>
                    <a:pt x="204" y="802"/>
                  </a:lnTo>
                  <a:lnTo>
                    <a:pt x="173" y="798"/>
                  </a:lnTo>
                  <a:lnTo>
                    <a:pt x="144" y="791"/>
                  </a:lnTo>
                  <a:lnTo>
                    <a:pt x="117" y="782"/>
                  </a:lnTo>
                  <a:lnTo>
                    <a:pt x="91" y="769"/>
                  </a:lnTo>
                  <a:lnTo>
                    <a:pt x="69" y="752"/>
                  </a:lnTo>
                  <a:lnTo>
                    <a:pt x="49" y="734"/>
                  </a:lnTo>
                  <a:lnTo>
                    <a:pt x="32" y="711"/>
                  </a:lnTo>
                  <a:lnTo>
                    <a:pt x="18" y="686"/>
                  </a:lnTo>
                  <a:lnTo>
                    <a:pt x="8" y="658"/>
                  </a:lnTo>
                  <a:lnTo>
                    <a:pt x="2" y="625"/>
                  </a:lnTo>
                  <a:lnTo>
                    <a:pt x="0" y="588"/>
                  </a:lnTo>
                  <a:lnTo>
                    <a:pt x="2" y="550"/>
                  </a:lnTo>
                  <a:lnTo>
                    <a:pt x="8" y="517"/>
                  </a:lnTo>
                  <a:lnTo>
                    <a:pt x="17" y="488"/>
                  </a:lnTo>
                  <a:lnTo>
                    <a:pt x="30" y="463"/>
                  </a:lnTo>
                  <a:lnTo>
                    <a:pt x="46" y="441"/>
                  </a:lnTo>
                  <a:lnTo>
                    <a:pt x="64" y="423"/>
                  </a:lnTo>
                  <a:lnTo>
                    <a:pt x="85" y="407"/>
                  </a:lnTo>
                  <a:lnTo>
                    <a:pt x="109" y="394"/>
                  </a:lnTo>
                  <a:lnTo>
                    <a:pt x="133" y="382"/>
                  </a:lnTo>
                  <a:lnTo>
                    <a:pt x="159" y="373"/>
                  </a:lnTo>
                  <a:lnTo>
                    <a:pt x="186" y="365"/>
                  </a:lnTo>
                  <a:lnTo>
                    <a:pt x="213" y="358"/>
                  </a:lnTo>
                  <a:lnTo>
                    <a:pt x="241" y="352"/>
                  </a:lnTo>
                  <a:lnTo>
                    <a:pt x="273" y="346"/>
                  </a:lnTo>
                  <a:lnTo>
                    <a:pt x="304" y="341"/>
                  </a:lnTo>
                  <a:lnTo>
                    <a:pt x="334" y="337"/>
                  </a:lnTo>
                  <a:lnTo>
                    <a:pt x="361" y="332"/>
                  </a:lnTo>
                  <a:lnTo>
                    <a:pt x="387" y="327"/>
                  </a:lnTo>
                  <a:lnTo>
                    <a:pt x="410" y="321"/>
                  </a:lnTo>
                  <a:lnTo>
                    <a:pt x="430" y="314"/>
                  </a:lnTo>
                  <a:lnTo>
                    <a:pt x="448" y="305"/>
                  </a:lnTo>
                  <a:lnTo>
                    <a:pt x="462" y="293"/>
                  </a:lnTo>
                  <a:lnTo>
                    <a:pt x="472" y="279"/>
                  </a:lnTo>
                  <a:lnTo>
                    <a:pt x="479" y="262"/>
                  </a:lnTo>
                  <a:lnTo>
                    <a:pt x="482" y="239"/>
                  </a:lnTo>
                  <a:lnTo>
                    <a:pt x="479" y="211"/>
                  </a:lnTo>
                  <a:lnTo>
                    <a:pt x="473" y="188"/>
                  </a:lnTo>
                  <a:lnTo>
                    <a:pt x="464" y="169"/>
                  </a:lnTo>
                  <a:lnTo>
                    <a:pt x="452" y="153"/>
                  </a:lnTo>
                  <a:lnTo>
                    <a:pt x="438" y="140"/>
                  </a:lnTo>
                  <a:lnTo>
                    <a:pt x="422" y="129"/>
                  </a:lnTo>
                  <a:lnTo>
                    <a:pt x="403" y="122"/>
                  </a:lnTo>
                  <a:lnTo>
                    <a:pt x="384" y="118"/>
                  </a:lnTo>
                  <a:lnTo>
                    <a:pt x="364" y="114"/>
                  </a:lnTo>
                  <a:lnTo>
                    <a:pt x="343" y="113"/>
                  </a:lnTo>
                  <a:lnTo>
                    <a:pt x="322" y="112"/>
                  </a:lnTo>
                  <a:lnTo>
                    <a:pt x="294" y="113"/>
                  </a:lnTo>
                  <a:lnTo>
                    <a:pt x="267" y="116"/>
                  </a:lnTo>
                  <a:lnTo>
                    <a:pt x="241" y="122"/>
                  </a:lnTo>
                  <a:lnTo>
                    <a:pt x="219" y="130"/>
                  </a:lnTo>
                  <a:lnTo>
                    <a:pt x="198" y="142"/>
                  </a:lnTo>
                  <a:lnTo>
                    <a:pt x="181" y="157"/>
                  </a:lnTo>
                  <a:lnTo>
                    <a:pt x="166" y="176"/>
                  </a:lnTo>
                  <a:lnTo>
                    <a:pt x="156" y="198"/>
                  </a:lnTo>
                  <a:lnTo>
                    <a:pt x="149" y="225"/>
                  </a:lnTo>
                  <a:lnTo>
                    <a:pt x="145" y="257"/>
                  </a:lnTo>
                  <a:lnTo>
                    <a:pt x="27" y="257"/>
                  </a:lnTo>
                  <a:lnTo>
                    <a:pt x="31" y="216"/>
                  </a:lnTo>
                  <a:lnTo>
                    <a:pt x="39" y="178"/>
                  </a:lnTo>
                  <a:lnTo>
                    <a:pt x="51" y="145"/>
                  </a:lnTo>
                  <a:lnTo>
                    <a:pt x="68" y="115"/>
                  </a:lnTo>
                  <a:lnTo>
                    <a:pt x="86" y="89"/>
                  </a:lnTo>
                  <a:lnTo>
                    <a:pt x="109" y="67"/>
                  </a:lnTo>
                  <a:lnTo>
                    <a:pt x="134" y="48"/>
                  </a:lnTo>
                  <a:lnTo>
                    <a:pt x="163" y="33"/>
                  </a:lnTo>
                  <a:lnTo>
                    <a:pt x="192" y="22"/>
                  </a:lnTo>
                  <a:lnTo>
                    <a:pt x="225" y="12"/>
                  </a:lnTo>
                  <a:lnTo>
                    <a:pt x="259" y="5"/>
                  </a:lnTo>
                  <a:lnTo>
                    <a:pt x="293" y="2"/>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4230688" y="2298700"/>
              <a:ext cx="320675" cy="423863"/>
            </a:xfrm>
            <a:custGeom>
              <a:avLst/>
              <a:gdLst>
                <a:gd name="T0" fmla="*/ 352 w 606"/>
                <a:gd name="T1" fmla="*/ 5 h 803"/>
                <a:gd name="T2" fmla="*/ 445 w 606"/>
                <a:gd name="T3" fmla="*/ 29 h 803"/>
                <a:gd name="T4" fmla="*/ 517 w 606"/>
                <a:gd name="T5" fmla="*/ 80 h 803"/>
                <a:gd name="T6" fmla="*/ 562 w 606"/>
                <a:gd name="T7" fmla="*/ 164 h 803"/>
                <a:gd name="T8" fmla="*/ 458 w 606"/>
                <a:gd name="T9" fmla="*/ 241 h 803"/>
                <a:gd name="T10" fmla="*/ 433 w 606"/>
                <a:gd name="T11" fmla="*/ 170 h 803"/>
                <a:gd name="T12" fmla="*/ 381 w 606"/>
                <a:gd name="T13" fmla="*/ 129 h 803"/>
                <a:gd name="T14" fmla="*/ 314 w 606"/>
                <a:gd name="T15" fmla="*/ 113 h 803"/>
                <a:gd name="T16" fmla="*/ 249 w 606"/>
                <a:gd name="T17" fmla="*/ 114 h 803"/>
                <a:gd name="T18" fmla="*/ 189 w 606"/>
                <a:gd name="T19" fmla="*/ 132 h 803"/>
                <a:gd name="T20" fmla="*/ 149 w 606"/>
                <a:gd name="T21" fmla="*/ 170 h 803"/>
                <a:gd name="T22" fmla="*/ 142 w 606"/>
                <a:gd name="T23" fmla="*/ 231 h 803"/>
                <a:gd name="T24" fmla="*/ 176 w 606"/>
                <a:gd name="T25" fmla="*/ 278 h 803"/>
                <a:gd name="T26" fmla="*/ 239 w 606"/>
                <a:gd name="T27" fmla="*/ 308 h 803"/>
                <a:gd name="T28" fmla="*/ 318 w 606"/>
                <a:gd name="T29" fmla="*/ 330 h 803"/>
                <a:gd name="T30" fmla="*/ 402 w 606"/>
                <a:gd name="T31" fmla="*/ 351 h 803"/>
                <a:gd name="T32" fmla="*/ 486 w 606"/>
                <a:gd name="T33" fmla="*/ 380 h 803"/>
                <a:gd name="T34" fmla="*/ 555 w 606"/>
                <a:gd name="T35" fmla="*/ 424 h 803"/>
                <a:gd name="T36" fmla="*/ 597 w 606"/>
                <a:gd name="T37" fmla="*/ 496 h 803"/>
                <a:gd name="T38" fmla="*/ 604 w 606"/>
                <a:gd name="T39" fmla="*/ 599 h 803"/>
                <a:gd name="T40" fmla="*/ 571 w 606"/>
                <a:gd name="T41" fmla="*/ 689 h 803"/>
                <a:gd name="T42" fmla="*/ 509 w 606"/>
                <a:gd name="T43" fmla="*/ 751 h 803"/>
                <a:gd name="T44" fmla="*/ 426 w 606"/>
                <a:gd name="T45" fmla="*/ 788 h 803"/>
                <a:gd name="T46" fmla="*/ 334 w 606"/>
                <a:gd name="T47" fmla="*/ 803 h 803"/>
                <a:gd name="T48" fmla="*/ 231 w 606"/>
                <a:gd name="T49" fmla="*/ 798 h 803"/>
                <a:gd name="T50" fmla="*/ 135 w 606"/>
                <a:gd name="T51" fmla="*/ 769 h 803"/>
                <a:gd name="T52" fmla="*/ 59 w 606"/>
                <a:gd name="T53" fmla="*/ 713 h 803"/>
                <a:gd name="T54" fmla="*/ 12 w 606"/>
                <a:gd name="T55" fmla="*/ 622 h 803"/>
                <a:gd name="T56" fmla="*/ 117 w 606"/>
                <a:gd name="T57" fmla="*/ 544 h 803"/>
                <a:gd name="T58" fmla="*/ 139 w 606"/>
                <a:gd name="T59" fmla="*/ 619 h 803"/>
                <a:gd name="T60" fmla="*/ 189 w 606"/>
                <a:gd name="T61" fmla="*/ 666 h 803"/>
                <a:gd name="T62" fmla="*/ 258 w 606"/>
                <a:gd name="T63" fmla="*/ 688 h 803"/>
                <a:gd name="T64" fmla="*/ 330 w 606"/>
                <a:gd name="T65" fmla="*/ 692 h 803"/>
                <a:gd name="T66" fmla="*/ 394 w 606"/>
                <a:gd name="T67" fmla="*/ 682 h 803"/>
                <a:gd name="T68" fmla="*/ 449 w 606"/>
                <a:gd name="T69" fmla="*/ 654 h 803"/>
                <a:gd name="T70" fmla="*/ 480 w 606"/>
                <a:gd name="T71" fmla="*/ 603 h 803"/>
                <a:gd name="T72" fmla="*/ 473 w 606"/>
                <a:gd name="T73" fmla="*/ 535 h 803"/>
                <a:gd name="T74" fmla="*/ 431 w 606"/>
                <a:gd name="T75" fmla="*/ 491 h 803"/>
                <a:gd name="T76" fmla="*/ 361 w 606"/>
                <a:gd name="T77" fmla="*/ 463 h 803"/>
                <a:gd name="T78" fmla="*/ 278 w 606"/>
                <a:gd name="T79" fmla="*/ 442 h 803"/>
                <a:gd name="T80" fmla="*/ 191 w 606"/>
                <a:gd name="T81" fmla="*/ 420 h 803"/>
                <a:gd name="T82" fmla="*/ 112 w 606"/>
                <a:gd name="T83" fmla="*/ 387 h 803"/>
                <a:gd name="T84" fmla="*/ 51 w 606"/>
                <a:gd name="T85" fmla="*/ 334 h 803"/>
                <a:gd name="T86" fmla="*/ 18 w 606"/>
                <a:gd name="T87" fmla="*/ 253 h 803"/>
                <a:gd name="T88" fmla="*/ 25 w 606"/>
                <a:gd name="T89" fmla="*/ 154 h 803"/>
                <a:gd name="T90" fmla="*/ 69 w 606"/>
                <a:gd name="T91" fmla="*/ 79 h 803"/>
                <a:gd name="T92" fmla="*/ 140 w 606"/>
                <a:gd name="T93" fmla="*/ 31 h 803"/>
                <a:gd name="T94" fmla="*/ 224 w 606"/>
                <a:gd name="T95" fmla="*/ 5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803">
                  <a:moveTo>
                    <a:pt x="282" y="0"/>
                  </a:moveTo>
                  <a:lnTo>
                    <a:pt x="318" y="2"/>
                  </a:lnTo>
                  <a:lnTo>
                    <a:pt x="352" y="5"/>
                  </a:lnTo>
                  <a:lnTo>
                    <a:pt x="385" y="10"/>
                  </a:lnTo>
                  <a:lnTo>
                    <a:pt x="416" y="18"/>
                  </a:lnTo>
                  <a:lnTo>
                    <a:pt x="445" y="29"/>
                  </a:lnTo>
                  <a:lnTo>
                    <a:pt x="472" y="43"/>
                  </a:lnTo>
                  <a:lnTo>
                    <a:pt x="495" y="59"/>
                  </a:lnTo>
                  <a:lnTo>
                    <a:pt x="517" y="80"/>
                  </a:lnTo>
                  <a:lnTo>
                    <a:pt x="535" y="104"/>
                  </a:lnTo>
                  <a:lnTo>
                    <a:pt x="550" y="132"/>
                  </a:lnTo>
                  <a:lnTo>
                    <a:pt x="562" y="164"/>
                  </a:lnTo>
                  <a:lnTo>
                    <a:pt x="570" y="200"/>
                  </a:lnTo>
                  <a:lnTo>
                    <a:pt x="575" y="241"/>
                  </a:lnTo>
                  <a:lnTo>
                    <a:pt x="458" y="241"/>
                  </a:lnTo>
                  <a:lnTo>
                    <a:pt x="453" y="214"/>
                  </a:lnTo>
                  <a:lnTo>
                    <a:pt x="445" y="190"/>
                  </a:lnTo>
                  <a:lnTo>
                    <a:pt x="433" y="170"/>
                  </a:lnTo>
                  <a:lnTo>
                    <a:pt x="418" y="153"/>
                  </a:lnTo>
                  <a:lnTo>
                    <a:pt x="400" y="140"/>
                  </a:lnTo>
                  <a:lnTo>
                    <a:pt x="381" y="129"/>
                  </a:lnTo>
                  <a:lnTo>
                    <a:pt x="360" y="121"/>
                  </a:lnTo>
                  <a:lnTo>
                    <a:pt x="338" y="116"/>
                  </a:lnTo>
                  <a:lnTo>
                    <a:pt x="314" y="113"/>
                  </a:lnTo>
                  <a:lnTo>
                    <a:pt x="292" y="112"/>
                  </a:lnTo>
                  <a:lnTo>
                    <a:pt x="270" y="113"/>
                  </a:lnTo>
                  <a:lnTo>
                    <a:pt x="249" y="114"/>
                  </a:lnTo>
                  <a:lnTo>
                    <a:pt x="228" y="119"/>
                  </a:lnTo>
                  <a:lnTo>
                    <a:pt x="208" y="125"/>
                  </a:lnTo>
                  <a:lnTo>
                    <a:pt x="189" y="132"/>
                  </a:lnTo>
                  <a:lnTo>
                    <a:pt x="173" y="142"/>
                  </a:lnTo>
                  <a:lnTo>
                    <a:pt x="160"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2" y="359"/>
                  </a:lnTo>
                  <a:lnTo>
                    <a:pt x="459" y="368"/>
                  </a:lnTo>
                  <a:lnTo>
                    <a:pt x="486" y="380"/>
                  </a:lnTo>
                  <a:lnTo>
                    <a:pt x="511" y="392"/>
                  </a:lnTo>
                  <a:lnTo>
                    <a:pt x="534" y="407"/>
                  </a:lnTo>
                  <a:lnTo>
                    <a:pt x="555" y="424"/>
                  </a:lnTo>
                  <a:lnTo>
                    <a:pt x="572" y="446"/>
                  </a:lnTo>
                  <a:lnTo>
                    <a:pt x="587" y="469"/>
                  </a:lnTo>
                  <a:lnTo>
                    <a:pt x="597" y="496"/>
                  </a:lnTo>
                  <a:lnTo>
                    <a:pt x="604" y="526"/>
                  </a:lnTo>
                  <a:lnTo>
                    <a:pt x="606" y="562"/>
                  </a:lnTo>
                  <a:lnTo>
                    <a:pt x="604" y="599"/>
                  </a:lnTo>
                  <a:lnTo>
                    <a:pt x="597" y="632"/>
                  </a:lnTo>
                  <a:lnTo>
                    <a:pt x="587" y="662"/>
                  </a:lnTo>
                  <a:lnTo>
                    <a:pt x="571" y="689"/>
                  </a:lnTo>
                  <a:lnTo>
                    <a:pt x="554" y="713"/>
                  </a:lnTo>
                  <a:lnTo>
                    <a:pt x="533" y="734"/>
                  </a:lnTo>
                  <a:lnTo>
                    <a:pt x="509" y="751"/>
                  </a:lnTo>
                  <a:lnTo>
                    <a:pt x="483" y="765"/>
                  </a:lnTo>
                  <a:lnTo>
                    <a:pt x="455" y="777"/>
                  </a:lnTo>
                  <a:lnTo>
                    <a:pt x="426" y="788"/>
                  </a:lnTo>
                  <a:lnTo>
                    <a:pt x="397" y="795"/>
                  </a:lnTo>
                  <a:lnTo>
                    <a:pt x="365" y="799"/>
                  </a:lnTo>
                  <a:lnTo>
                    <a:pt x="334" y="803"/>
                  </a:lnTo>
                  <a:lnTo>
                    <a:pt x="303" y="803"/>
                  </a:lnTo>
                  <a:lnTo>
                    <a:pt x="266" y="802"/>
                  </a:lnTo>
                  <a:lnTo>
                    <a:pt x="231" y="798"/>
                  </a:lnTo>
                  <a:lnTo>
                    <a:pt x="197" y="791"/>
                  </a:lnTo>
                  <a:lnTo>
                    <a:pt x="164" y="782"/>
                  </a:lnTo>
                  <a:lnTo>
                    <a:pt x="135" y="769"/>
                  </a:lnTo>
                  <a:lnTo>
                    <a:pt x="107" y="754"/>
                  </a:lnTo>
                  <a:lnTo>
                    <a:pt x="82" y="735"/>
                  </a:lnTo>
                  <a:lnTo>
                    <a:pt x="59" y="713"/>
                  </a:lnTo>
                  <a:lnTo>
                    <a:pt x="40" y="686"/>
                  </a:lnTo>
                  <a:lnTo>
                    <a:pt x="25" y="656"/>
                  </a:lnTo>
                  <a:lnTo>
                    <a:pt x="12" y="622"/>
                  </a:lnTo>
                  <a:lnTo>
                    <a:pt x="4" y="585"/>
                  </a:lnTo>
                  <a:lnTo>
                    <a:pt x="0" y="544"/>
                  </a:lnTo>
                  <a:lnTo>
                    <a:pt x="117" y="544"/>
                  </a:lnTo>
                  <a:lnTo>
                    <a:pt x="121" y="572"/>
                  </a:lnTo>
                  <a:lnTo>
                    <a:pt x="128" y="598"/>
                  </a:lnTo>
                  <a:lnTo>
                    <a:pt x="139" y="619"/>
                  </a:lnTo>
                  <a:lnTo>
                    <a:pt x="153" y="638"/>
                  </a:lnTo>
                  <a:lnTo>
                    <a:pt x="169" y="653"/>
                  </a:lnTo>
                  <a:lnTo>
                    <a:pt x="189" y="666"/>
                  </a:lnTo>
                  <a:lnTo>
                    <a:pt x="210" y="676"/>
                  </a:lnTo>
                  <a:lnTo>
                    <a:pt x="234" y="683"/>
                  </a:lnTo>
                  <a:lnTo>
                    <a:pt x="258" y="688"/>
                  </a:lnTo>
                  <a:lnTo>
                    <a:pt x="284" y="692"/>
                  </a:lnTo>
                  <a:lnTo>
                    <a:pt x="310" y="692"/>
                  </a:lnTo>
                  <a:lnTo>
                    <a:pt x="330" y="692"/>
                  </a:lnTo>
                  <a:lnTo>
                    <a:pt x="352"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1" y="491"/>
                  </a:lnTo>
                  <a:lnTo>
                    <a:pt x="409" y="481"/>
                  </a:lnTo>
                  <a:lnTo>
                    <a:pt x="387" y="471"/>
                  </a:lnTo>
                  <a:lnTo>
                    <a:pt x="361" y="463"/>
                  </a:lnTo>
                  <a:lnTo>
                    <a:pt x="334" y="456"/>
                  </a:lnTo>
                  <a:lnTo>
                    <a:pt x="307" y="449"/>
                  </a:lnTo>
                  <a:lnTo>
                    <a:pt x="278" y="442"/>
                  </a:lnTo>
                  <a:lnTo>
                    <a:pt x="249" y="435"/>
                  </a:lnTo>
                  <a:lnTo>
                    <a:pt x="219" y="428"/>
                  </a:lnTo>
                  <a:lnTo>
                    <a:pt x="191" y="420"/>
                  </a:lnTo>
                  <a:lnTo>
                    <a:pt x="163" y="410"/>
                  </a:lnTo>
                  <a:lnTo>
                    <a:pt x="136" y="399"/>
                  </a:lnTo>
                  <a:lnTo>
                    <a:pt x="112" y="387"/>
                  </a:lnTo>
                  <a:lnTo>
                    <a:pt x="88" y="372"/>
                  </a:lnTo>
                  <a:lnTo>
                    <a:pt x="68" y="354"/>
                  </a:lnTo>
                  <a:lnTo>
                    <a:pt x="51" y="334"/>
                  </a:lnTo>
                  <a:lnTo>
                    <a:pt x="35" y="311"/>
                  </a:lnTo>
                  <a:lnTo>
                    <a:pt x="25" y="284"/>
                  </a:lnTo>
                  <a:lnTo>
                    <a:pt x="18" y="253"/>
                  </a:lnTo>
                  <a:lnTo>
                    <a:pt x="15" y="218"/>
                  </a:lnTo>
                  <a:lnTo>
                    <a:pt x="18" y="184"/>
                  </a:lnTo>
                  <a:lnTo>
                    <a:pt x="25" y="154"/>
                  </a:lnTo>
                  <a:lnTo>
                    <a:pt x="37" y="126"/>
                  </a:lnTo>
                  <a:lnTo>
                    <a:pt x="51" y="101"/>
                  </a:lnTo>
                  <a:lnTo>
                    <a:pt x="69" y="79"/>
                  </a:lnTo>
                  <a:lnTo>
                    <a:pt x="90" y="60"/>
                  </a:lnTo>
                  <a:lnTo>
                    <a:pt x="114" y="44"/>
                  </a:lnTo>
                  <a:lnTo>
                    <a:pt x="140" y="31"/>
                  </a:lnTo>
                  <a:lnTo>
                    <a:pt x="167" y="19"/>
                  </a:lnTo>
                  <a:lnTo>
                    <a:pt x="195" y="11"/>
                  </a:lnTo>
                  <a:lnTo>
                    <a:pt x="224" y="5"/>
                  </a:lnTo>
                  <a:lnTo>
                    <a:pt x="253" y="2"/>
                  </a:lnTo>
                  <a:lnTo>
                    <a:pt x="2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noEditPoints="1"/>
            </p:cNvSpPr>
            <p:nvPr userDrawn="1"/>
          </p:nvSpPr>
          <p:spPr bwMode="auto">
            <a:xfrm>
              <a:off x="4521201" y="2689225"/>
              <a:ext cx="49213" cy="47625"/>
            </a:xfrm>
            <a:custGeom>
              <a:avLst/>
              <a:gdLst>
                <a:gd name="T0" fmla="*/ 36 w 93"/>
                <a:gd name="T1" fmla="*/ 43 h 91"/>
                <a:gd name="T2" fmla="*/ 49 w 93"/>
                <a:gd name="T3" fmla="*/ 43 h 91"/>
                <a:gd name="T4" fmla="*/ 55 w 93"/>
                <a:gd name="T5" fmla="*/ 41 h 91"/>
                <a:gd name="T6" fmla="*/ 59 w 93"/>
                <a:gd name="T7" fmla="*/ 37 h 91"/>
                <a:gd name="T8" fmla="*/ 59 w 93"/>
                <a:gd name="T9" fmla="*/ 31 h 91"/>
                <a:gd name="T10" fmla="*/ 55 w 93"/>
                <a:gd name="T11" fmla="*/ 27 h 91"/>
                <a:gd name="T12" fmla="*/ 50 w 93"/>
                <a:gd name="T13" fmla="*/ 26 h 91"/>
                <a:gd name="T14" fmla="*/ 36 w 93"/>
                <a:gd name="T15" fmla="*/ 26 h 91"/>
                <a:gd name="T16" fmla="*/ 48 w 93"/>
                <a:gd name="T17" fmla="*/ 19 h 91"/>
                <a:gd name="T18" fmla="*/ 59 w 93"/>
                <a:gd name="T19" fmla="*/ 21 h 91"/>
                <a:gd name="T20" fmla="*/ 66 w 93"/>
                <a:gd name="T21" fmla="*/ 26 h 91"/>
                <a:gd name="T22" fmla="*/ 67 w 93"/>
                <a:gd name="T23" fmla="*/ 34 h 91"/>
                <a:gd name="T24" fmla="*/ 66 w 93"/>
                <a:gd name="T25" fmla="*/ 41 h 91"/>
                <a:gd name="T26" fmla="*/ 61 w 93"/>
                <a:gd name="T27" fmla="*/ 46 h 91"/>
                <a:gd name="T28" fmla="*/ 54 w 93"/>
                <a:gd name="T29" fmla="*/ 48 h 91"/>
                <a:gd name="T30" fmla="*/ 60 w 93"/>
                <a:gd name="T31" fmla="*/ 72 h 91"/>
                <a:gd name="T32" fmla="*/ 36 w 93"/>
                <a:gd name="T33" fmla="*/ 48 h 91"/>
                <a:gd name="T34" fmla="*/ 28 w 93"/>
                <a:gd name="T35" fmla="*/ 72 h 91"/>
                <a:gd name="T36" fmla="*/ 46 w 93"/>
                <a:gd name="T37" fmla="*/ 7 h 91"/>
                <a:gd name="T38" fmla="*/ 20 w 93"/>
                <a:gd name="T39" fmla="*/ 18 h 91"/>
                <a:gd name="T40" fmla="*/ 9 w 93"/>
                <a:gd name="T41" fmla="*/ 45 h 91"/>
                <a:gd name="T42" fmla="*/ 20 w 93"/>
                <a:gd name="T43" fmla="*/ 73 h 91"/>
                <a:gd name="T44" fmla="*/ 46 w 93"/>
                <a:gd name="T45" fmla="*/ 84 h 91"/>
                <a:gd name="T46" fmla="*/ 73 w 93"/>
                <a:gd name="T47" fmla="*/ 73 h 91"/>
                <a:gd name="T48" fmla="*/ 83 w 93"/>
                <a:gd name="T49" fmla="*/ 45 h 91"/>
                <a:gd name="T50" fmla="*/ 73 w 93"/>
                <a:gd name="T51" fmla="*/ 18 h 91"/>
                <a:gd name="T52" fmla="*/ 46 w 93"/>
                <a:gd name="T53" fmla="*/ 7 h 91"/>
                <a:gd name="T54" fmla="*/ 61 w 93"/>
                <a:gd name="T55" fmla="*/ 3 h 91"/>
                <a:gd name="T56" fmla="*/ 83 w 93"/>
                <a:gd name="T57" fmla="*/ 18 h 91"/>
                <a:gd name="T58" fmla="*/ 93 w 93"/>
                <a:gd name="T59" fmla="*/ 45 h 91"/>
                <a:gd name="T60" fmla="*/ 83 w 93"/>
                <a:gd name="T61" fmla="*/ 73 h 91"/>
                <a:gd name="T62" fmla="*/ 61 w 93"/>
                <a:gd name="T63" fmla="*/ 88 h 91"/>
                <a:gd name="T64" fmla="*/ 32 w 93"/>
                <a:gd name="T65" fmla="*/ 88 h 91"/>
                <a:gd name="T66" fmla="*/ 9 w 93"/>
                <a:gd name="T67" fmla="*/ 73 h 91"/>
                <a:gd name="T68" fmla="*/ 0 w 93"/>
                <a:gd name="T69" fmla="*/ 45 h 91"/>
                <a:gd name="T70" fmla="*/ 9 w 93"/>
                <a:gd name="T71" fmla="*/ 18 h 91"/>
                <a:gd name="T72" fmla="*/ 32 w 93"/>
                <a:gd name="T73"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1">
                  <a:moveTo>
                    <a:pt x="36" y="26"/>
                  </a:moveTo>
                  <a:lnTo>
                    <a:pt x="36" y="43"/>
                  </a:lnTo>
                  <a:lnTo>
                    <a:pt x="46" y="43"/>
                  </a:lnTo>
                  <a:lnTo>
                    <a:pt x="49" y="43"/>
                  </a:lnTo>
                  <a:lnTo>
                    <a:pt x="53" y="41"/>
                  </a:lnTo>
                  <a:lnTo>
                    <a:pt x="55" y="41"/>
                  </a:lnTo>
                  <a:lnTo>
                    <a:pt x="57" y="39"/>
                  </a:lnTo>
                  <a:lnTo>
                    <a:pt x="59" y="37"/>
                  </a:lnTo>
                  <a:lnTo>
                    <a:pt x="59" y="33"/>
                  </a:lnTo>
                  <a:lnTo>
                    <a:pt x="59" y="31"/>
                  </a:lnTo>
                  <a:lnTo>
                    <a:pt x="57" y="29"/>
                  </a:lnTo>
                  <a:lnTo>
                    <a:pt x="55" y="27"/>
                  </a:lnTo>
                  <a:lnTo>
                    <a:pt x="53" y="26"/>
                  </a:lnTo>
                  <a:lnTo>
                    <a:pt x="50" y="26"/>
                  </a:lnTo>
                  <a:lnTo>
                    <a:pt x="47" y="26"/>
                  </a:lnTo>
                  <a:lnTo>
                    <a:pt x="36" y="26"/>
                  </a:lnTo>
                  <a:close/>
                  <a:moveTo>
                    <a:pt x="28" y="19"/>
                  </a:moveTo>
                  <a:lnTo>
                    <a:pt x="48" y="19"/>
                  </a:lnTo>
                  <a:lnTo>
                    <a:pt x="54" y="20"/>
                  </a:lnTo>
                  <a:lnTo>
                    <a:pt x="59" y="21"/>
                  </a:lnTo>
                  <a:lnTo>
                    <a:pt x="62" y="23"/>
                  </a:lnTo>
                  <a:lnTo>
                    <a:pt x="66" y="26"/>
                  </a:lnTo>
                  <a:lnTo>
                    <a:pt x="67" y="30"/>
                  </a:lnTo>
                  <a:lnTo>
                    <a:pt x="67" y="34"/>
                  </a:lnTo>
                  <a:lnTo>
                    <a:pt x="67" y="38"/>
                  </a:lnTo>
                  <a:lnTo>
                    <a:pt x="66" y="41"/>
                  </a:lnTo>
                  <a:lnTo>
                    <a:pt x="63" y="45"/>
                  </a:lnTo>
                  <a:lnTo>
                    <a:pt x="61" y="46"/>
                  </a:lnTo>
                  <a:lnTo>
                    <a:pt x="57" y="47"/>
                  </a:lnTo>
                  <a:lnTo>
                    <a:pt x="54" y="48"/>
                  </a:lnTo>
                  <a:lnTo>
                    <a:pt x="68" y="72"/>
                  </a:lnTo>
                  <a:lnTo>
                    <a:pt x="60" y="72"/>
                  </a:lnTo>
                  <a:lnTo>
                    <a:pt x="46" y="48"/>
                  </a:lnTo>
                  <a:lnTo>
                    <a:pt x="36" y="48"/>
                  </a:lnTo>
                  <a:lnTo>
                    <a:pt x="36" y="72"/>
                  </a:lnTo>
                  <a:lnTo>
                    <a:pt x="28" y="72"/>
                  </a:lnTo>
                  <a:lnTo>
                    <a:pt x="28" y="19"/>
                  </a:lnTo>
                  <a:close/>
                  <a:moveTo>
                    <a:pt x="46" y="7"/>
                  </a:moveTo>
                  <a:lnTo>
                    <a:pt x="32" y="11"/>
                  </a:lnTo>
                  <a:lnTo>
                    <a:pt x="20" y="18"/>
                  </a:lnTo>
                  <a:lnTo>
                    <a:pt x="12" y="31"/>
                  </a:lnTo>
                  <a:lnTo>
                    <a:pt x="9" y="45"/>
                  </a:lnTo>
                  <a:lnTo>
                    <a:pt x="12" y="60"/>
                  </a:lnTo>
                  <a:lnTo>
                    <a:pt x="20" y="73"/>
                  </a:lnTo>
                  <a:lnTo>
                    <a:pt x="32" y="80"/>
                  </a:lnTo>
                  <a:lnTo>
                    <a:pt x="46" y="84"/>
                  </a:lnTo>
                  <a:lnTo>
                    <a:pt x="61" y="80"/>
                  </a:lnTo>
                  <a:lnTo>
                    <a:pt x="73" y="73"/>
                  </a:lnTo>
                  <a:lnTo>
                    <a:pt x="80" y="60"/>
                  </a:lnTo>
                  <a:lnTo>
                    <a:pt x="83" y="45"/>
                  </a:lnTo>
                  <a:lnTo>
                    <a:pt x="80" y="31"/>
                  </a:lnTo>
                  <a:lnTo>
                    <a:pt x="73" y="18"/>
                  </a:lnTo>
                  <a:lnTo>
                    <a:pt x="61" y="11"/>
                  </a:lnTo>
                  <a:lnTo>
                    <a:pt x="46" y="7"/>
                  </a:lnTo>
                  <a:close/>
                  <a:moveTo>
                    <a:pt x="46" y="0"/>
                  </a:moveTo>
                  <a:lnTo>
                    <a:pt x="61" y="3"/>
                  </a:lnTo>
                  <a:lnTo>
                    <a:pt x="73" y="9"/>
                  </a:lnTo>
                  <a:lnTo>
                    <a:pt x="83" y="18"/>
                  </a:lnTo>
                  <a:lnTo>
                    <a:pt x="90" y="31"/>
                  </a:lnTo>
                  <a:lnTo>
                    <a:pt x="93" y="45"/>
                  </a:lnTo>
                  <a:lnTo>
                    <a:pt x="90" y="60"/>
                  </a:lnTo>
                  <a:lnTo>
                    <a:pt x="83" y="73"/>
                  </a:lnTo>
                  <a:lnTo>
                    <a:pt x="73" y="82"/>
                  </a:lnTo>
                  <a:lnTo>
                    <a:pt x="61" y="88"/>
                  </a:lnTo>
                  <a:lnTo>
                    <a:pt x="46" y="91"/>
                  </a:lnTo>
                  <a:lnTo>
                    <a:pt x="32" y="88"/>
                  </a:lnTo>
                  <a:lnTo>
                    <a:pt x="19" y="82"/>
                  </a:lnTo>
                  <a:lnTo>
                    <a:pt x="9" y="73"/>
                  </a:lnTo>
                  <a:lnTo>
                    <a:pt x="2" y="60"/>
                  </a:lnTo>
                  <a:lnTo>
                    <a:pt x="0" y="45"/>
                  </a:lnTo>
                  <a:lnTo>
                    <a:pt x="2" y="31"/>
                  </a:lnTo>
                  <a:lnTo>
                    <a:pt x="9" y="18"/>
                  </a:lnTo>
                  <a:lnTo>
                    <a:pt x="19" y="9"/>
                  </a:lnTo>
                  <a:lnTo>
                    <a:pt x="32" y="3"/>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noEditPoints="1"/>
            </p:cNvSpPr>
            <p:nvPr userDrawn="1"/>
          </p:nvSpPr>
          <p:spPr bwMode="auto">
            <a:xfrm>
              <a:off x="4652963" y="2324100"/>
              <a:ext cx="117475" cy="184150"/>
            </a:xfrm>
            <a:custGeom>
              <a:avLst/>
              <a:gdLst>
                <a:gd name="T0" fmla="*/ 91 w 220"/>
                <a:gd name="T1" fmla="*/ 109 h 350"/>
                <a:gd name="T2" fmla="*/ 55 w 220"/>
                <a:gd name="T3" fmla="*/ 125 h 350"/>
                <a:gd name="T4" fmla="*/ 31 w 220"/>
                <a:gd name="T5" fmla="*/ 154 h 350"/>
                <a:gd name="T6" fmla="*/ 21 w 220"/>
                <a:gd name="T7" fmla="*/ 193 h 350"/>
                <a:gd name="T8" fmla="*/ 21 w 220"/>
                <a:gd name="T9" fmla="*/ 237 h 350"/>
                <a:gd name="T10" fmla="*/ 31 w 220"/>
                <a:gd name="T11" fmla="*/ 279 h 350"/>
                <a:gd name="T12" fmla="*/ 54 w 220"/>
                <a:gd name="T13" fmla="*/ 312 h 350"/>
                <a:gd name="T14" fmla="*/ 90 w 220"/>
                <a:gd name="T15" fmla="*/ 331 h 350"/>
                <a:gd name="T16" fmla="*/ 133 w 220"/>
                <a:gd name="T17" fmla="*/ 332 h 350"/>
                <a:gd name="T18" fmla="*/ 165 w 220"/>
                <a:gd name="T19" fmla="*/ 316 h 350"/>
                <a:gd name="T20" fmla="*/ 186 w 220"/>
                <a:gd name="T21" fmla="*/ 287 h 350"/>
                <a:gd name="T22" fmla="*/ 198 w 220"/>
                <a:gd name="T23" fmla="*/ 252 h 350"/>
                <a:gd name="T24" fmla="*/ 203 w 220"/>
                <a:gd name="T25" fmla="*/ 215 h 350"/>
                <a:gd name="T26" fmla="*/ 197 w 220"/>
                <a:gd name="T27" fmla="*/ 175 h 350"/>
                <a:gd name="T28" fmla="*/ 180 w 220"/>
                <a:gd name="T29" fmla="*/ 140 h 350"/>
                <a:gd name="T30" fmla="*/ 152 w 220"/>
                <a:gd name="T31" fmla="*/ 116 h 350"/>
                <a:gd name="T32" fmla="*/ 113 w 220"/>
                <a:gd name="T33" fmla="*/ 107 h 350"/>
                <a:gd name="T34" fmla="*/ 18 w 220"/>
                <a:gd name="T35" fmla="*/ 0 h 350"/>
                <a:gd name="T36" fmla="*/ 20 w 220"/>
                <a:gd name="T37" fmla="*/ 149 h 350"/>
                <a:gd name="T38" fmla="*/ 41 w 220"/>
                <a:gd name="T39" fmla="*/ 118 h 350"/>
                <a:gd name="T40" fmla="*/ 75 w 220"/>
                <a:gd name="T41" fmla="*/ 98 h 350"/>
                <a:gd name="T42" fmla="*/ 113 w 220"/>
                <a:gd name="T43" fmla="*/ 92 h 350"/>
                <a:gd name="T44" fmla="*/ 160 w 220"/>
                <a:gd name="T45" fmla="*/ 101 h 350"/>
                <a:gd name="T46" fmla="*/ 194 w 220"/>
                <a:gd name="T47" fmla="*/ 127 h 350"/>
                <a:gd name="T48" fmla="*/ 214 w 220"/>
                <a:gd name="T49" fmla="*/ 167 h 350"/>
                <a:gd name="T50" fmla="*/ 220 w 220"/>
                <a:gd name="T51" fmla="*/ 215 h 350"/>
                <a:gd name="T52" fmla="*/ 214 w 220"/>
                <a:gd name="T53" fmla="*/ 270 h 350"/>
                <a:gd name="T54" fmla="*/ 197 w 220"/>
                <a:gd name="T55" fmla="*/ 307 h 350"/>
                <a:gd name="T56" fmla="*/ 173 w 220"/>
                <a:gd name="T57" fmla="*/ 331 h 350"/>
                <a:gd name="T58" fmla="*/ 147 w 220"/>
                <a:gd name="T59" fmla="*/ 344 h 350"/>
                <a:gd name="T60" fmla="*/ 123 w 220"/>
                <a:gd name="T61" fmla="*/ 350 h 350"/>
                <a:gd name="T62" fmla="*/ 91 w 220"/>
                <a:gd name="T63" fmla="*/ 347 h 350"/>
                <a:gd name="T64" fmla="*/ 56 w 220"/>
                <a:gd name="T65" fmla="*/ 334 h 350"/>
                <a:gd name="T66" fmla="*/ 34 w 220"/>
                <a:gd name="T67" fmla="*/ 313 h 350"/>
                <a:gd name="T68" fmla="*/ 22 w 220"/>
                <a:gd name="T69" fmla="*/ 294 h 350"/>
                <a:gd name="T70" fmla="*/ 18 w 220"/>
                <a:gd name="T71" fmla="*/ 289 h 350"/>
                <a:gd name="T72" fmla="*/ 0 w 220"/>
                <a:gd name="T73" fmla="*/ 34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350">
                  <a:moveTo>
                    <a:pt x="113" y="107"/>
                  </a:moveTo>
                  <a:lnTo>
                    <a:pt x="91" y="109"/>
                  </a:lnTo>
                  <a:lnTo>
                    <a:pt x="71" y="115"/>
                  </a:lnTo>
                  <a:lnTo>
                    <a:pt x="55" y="125"/>
                  </a:lnTo>
                  <a:lnTo>
                    <a:pt x="42" y="138"/>
                  </a:lnTo>
                  <a:lnTo>
                    <a:pt x="31" y="154"/>
                  </a:lnTo>
                  <a:lnTo>
                    <a:pt x="24" y="171"/>
                  </a:lnTo>
                  <a:lnTo>
                    <a:pt x="21" y="193"/>
                  </a:lnTo>
                  <a:lnTo>
                    <a:pt x="18" y="215"/>
                  </a:lnTo>
                  <a:lnTo>
                    <a:pt x="21" y="237"/>
                  </a:lnTo>
                  <a:lnTo>
                    <a:pt x="24" y="259"/>
                  </a:lnTo>
                  <a:lnTo>
                    <a:pt x="31" y="279"/>
                  </a:lnTo>
                  <a:lnTo>
                    <a:pt x="41" y="297"/>
                  </a:lnTo>
                  <a:lnTo>
                    <a:pt x="54" y="312"/>
                  </a:lnTo>
                  <a:lnTo>
                    <a:pt x="70" y="324"/>
                  </a:lnTo>
                  <a:lnTo>
                    <a:pt x="90" y="331"/>
                  </a:lnTo>
                  <a:lnTo>
                    <a:pt x="113" y="334"/>
                  </a:lnTo>
                  <a:lnTo>
                    <a:pt x="133" y="332"/>
                  </a:lnTo>
                  <a:lnTo>
                    <a:pt x="151" y="325"/>
                  </a:lnTo>
                  <a:lnTo>
                    <a:pt x="165" y="316"/>
                  </a:lnTo>
                  <a:lnTo>
                    <a:pt x="177" y="303"/>
                  </a:lnTo>
                  <a:lnTo>
                    <a:pt x="186" y="287"/>
                  </a:lnTo>
                  <a:lnTo>
                    <a:pt x="193" y="271"/>
                  </a:lnTo>
                  <a:lnTo>
                    <a:pt x="198" y="252"/>
                  </a:lnTo>
                  <a:lnTo>
                    <a:pt x="201" y="234"/>
                  </a:lnTo>
                  <a:lnTo>
                    <a:pt x="203" y="215"/>
                  </a:lnTo>
                  <a:lnTo>
                    <a:pt x="200" y="195"/>
                  </a:lnTo>
                  <a:lnTo>
                    <a:pt x="197" y="175"/>
                  </a:lnTo>
                  <a:lnTo>
                    <a:pt x="190" y="156"/>
                  </a:lnTo>
                  <a:lnTo>
                    <a:pt x="180" y="140"/>
                  </a:lnTo>
                  <a:lnTo>
                    <a:pt x="167" y="127"/>
                  </a:lnTo>
                  <a:lnTo>
                    <a:pt x="152" y="116"/>
                  </a:lnTo>
                  <a:lnTo>
                    <a:pt x="134" y="109"/>
                  </a:lnTo>
                  <a:lnTo>
                    <a:pt x="113" y="107"/>
                  </a:lnTo>
                  <a:close/>
                  <a:moveTo>
                    <a:pt x="0" y="0"/>
                  </a:moveTo>
                  <a:lnTo>
                    <a:pt x="18" y="0"/>
                  </a:lnTo>
                  <a:lnTo>
                    <a:pt x="18" y="149"/>
                  </a:lnTo>
                  <a:lnTo>
                    <a:pt x="20" y="149"/>
                  </a:lnTo>
                  <a:lnTo>
                    <a:pt x="29" y="132"/>
                  </a:lnTo>
                  <a:lnTo>
                    <a:pt x="41" y="118"/>
                  </a:lnTo>
                  <a:lnTo>
                    <a:pt x="57" y="106"/>
                  </a:lnTo>
                  <a:lnTo>
                    <a:pt x="75" y="98"/>
                  </a:lnTo>
                  <a:lnTo>
                    <a:pt x="93" y="93"/>
                  </a:lnTo>
                  <a:lnTo>
                    <a:pt x="113" y="92"/>
                  </a:lnTo>
                  <a:lnTo>
                    <a:pt x="139" y="94"/>
                  </a:lnTo>
                  <a:lnTo>
                    <a:pt x="160" y="101"/>
                  </a:lnTo>
                  <a:lnTo>
                    <a:pt x="179" y="112"/>
                  </a:lnTo>
                  <a:lnTo>
                    <a:pt x="194" y="127"/>
                  </a:lnTo>
                  <a:lnTo>
                    <a:pt x="206" y="146"/>
                  </a:lnTo>
                  <a:lnTo>
                    <a:pt x="214" y="167"/>
                  </a:lnTo>
                  <a:lnTo>
                    <a:pt x="219" y="190"/>
                  </a:lnTo>
                  <a:lnTo>
                    <a:pt x="220" y="215"/>
                  </a:lnTo>
                  <a:lnTo>
                    <a:pt x="219" y="244"/>
                  </a:lnTo>
                  <a:lnTo>
                    <a:pt x="214" y="270"/>
                  </a:lnTo>
                  <a:lnTo>
                    <a:pt x="206" y="290"/>
                  </a:lnTo>
                  <a:lnTo>
                    <a:pt x="197" y="307"/>
                  </a:lnTo>
                  <a:lnTo>
                    <a:pt x="186" y="320"/>
                  </a:lnTo>
                  <a:lnTo>
                    <a:pt x="173" y="331"/>
                  </a:lnTo>
                  <a:lnTo>
                    <a:pt x="160" y="339"/>
                  </a:lnTo>
                  <a:lnTo>
                    <a:pt x="147" y="344"/>
                  </a:lnTo>
                  <a:lnTo>
                    <a:pt x="134" y="347"/>
                  </a:lnTo>
                  <a:lnTo>
                    <a:pt x="123" y="350"/>
                  </a:lnTo>
                  <a:lnTo>
                    <a:pt x="113" y="350"/>
                  </a:lnTo>
                  <a:lnTo>
                    <a:pt x="91" y="347"/>
                  </a:lnTo>
                  <a:lnTo>
                    <a:pt x="71" y="342"/>
                  </a:lnTo>
                  <a:lnTo>
                    <a:pt x="56" y="334"/>
                  </a:lnTo>
                  <a:lnTo>
                    <a:pt x="43" y="324"/>
                  </a:lnTo>
                  <a:lnTo>
                    <a:pt x="34" y="313"/>
                  </a:lnTo>
                  <a:lnTo>
                    <a:pt x="27" y="304"/>
                  </a:lnTo>
                  <a:lnTo>
                    <a:pt x="22" y="294"/>
                  </a:lnTo>
                  <a:lnTo>
                    <a:pt x="20" y="289"/>
                  </a:lnTo>
                  <a:lnTo>
                    <a:pt x="18" y="289"/>
                  </a:lnTo>
                  <a:lnTo>
                    <a:pt x="18" y="344"/>
                  </a:lnTo>
                  <a:lnTo>
                    <a:pt x="0" y="3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4786313" y="2371725"/>
              <a:ext cx="115888" cy="136525"/>
            </a:xfrm>
            <a:custGeom>
              <a:avLst/>
              <a:gdLst>
                <a:gd name="T0" fmla="*/ 87 w 218"/>
                <a:gd name="T1" fmla="*/ 19 h 258"/>
                <a:gd name="T2" fmla="*/ 51 w 218"/>
                <a:gd name="T3" fmla="*/ 38 h 258"/>
                <a:gd name="T4" fmla="*/ 28 w 218"/>
                <a:gd name="T5" fmla="*/ 74 h 258"/>
                <a:gd name="T6" fmla="*/ 19 w 218"/>
                <a:gd name="T7" fmla="*/ 115 h 258"/>
                <a:gd name="T8" fmla="*/ 197 w 218"/>
                <a:gd name="T9" fmla="*/ 94 h 258"/>
                <a:gd name="T10" fmla="*/ 182 w 218"/>
                <a:gd name="T11" fmla="*/ 54 h 258"/>
                <a:gd name="T12" fmla="*/ 152 w 218"/>
                <a:gd name="T13" fmla="*/ 26 h 258"/>
                <a:gd name="T14" fmla="*/ 109 w 218"/>
                <a:gd name="T15" fmla="*/ 15 h 258"/>
                <a:gd name="T16" fmla="*/ 133 w 218"/>
                <a:gd name="T17" fmla="*/ 1 h 258"/>
                <a:gd name="T18" fmla="*/ 172 w 218"/>
                <a:gd name="T19" fmla="*/ 17 h 258"/>
                <a:gd name="T20" fmla="*/ 199 w 218"/>
                <a:gd name="T21" fmla="*/ 47 h 258"/>
                <a:gd name="T22" fmla="*/ 214 w 218"/>
                <a:gd name="T23" fmla="*/ 85 h 258"/>
                <a:gd name="T24" fmla="*/ 218 w 218"/>
                <a:gd name="T25" fmla="*/ 131 h 258"/>
                <a:gd name="T26" fmla="*/ 20 w 218"/>
                <a:gd name="T27" fmla="*/ 152 h 258"/>
                <a:gd name="T28" fmla="*/ 30 w 218"/>
                <a:gd name="T29" fmla="*/ 192 h 258"/>
                <a:gd name="T30" fmla="*/ 54 w 218"/>
                <a:gd name="T31" fmla="*/ 222 h 258"/>
                <a:gd name="T32" fmla="*/ 88 w 218"/>
                <a:gd name="T33" fmla="*/ 240 h 258"/>
                <a:gd name="T34" fmla="*/ 131 w 218"/>
                <a:gd name="T35" fmla="*/ 240 h 258"/>
                <a:gd name="T36" fmla="*/ 167 w 218"/>
                <a:gd name="T37" fmla="*/ 222 h 258"/>
                <a:gd name="T38" fmla="*/ 191 w 218"/>
                <a:gd name="T39" fmla="*/ 190 h 258"/>
                <a:gd name="T40" fmla="*/ 216 w 218"/>
                <a:gd name="T41" fmla="*/ 168 h 258"/>
                <a:gd name="T42" fmla="*/ 197 w 218"/>
                <a:gd name="T43" fmla="*/ 218 h 258"/>
                <a:gd name="T44" fmla="*/ 160 w 218"/>
                <a:gd name="T45" fmla="*/ 247 h 258"/>
                <a:gd name="T46" fmla="*/ 109 w 218"/>
                <a:gd name="T47" fmla="*/ 258 h 258"/>
                <a:gd name="T48" fmla="*/ 62 w 218"/>
                <a:gd name="T49" fmla="*/ 248 h 258"/>
                <a:gd name="T50" fmla="*/ 27 w 218"/>
                <a:gd name="T51" fmla="*/ 221 h 258"/>
                <a:gd name="T52" fmla="*/ 7 w 218"/>
                <a:gd name="T53" fmla="*/ 181 h 258"/>
                <a:gd name="T54" fmla="*/ 0 w 218"/>
                <a:gd name="T55" fmla="*/ 133 h 258"/>
                <a:gd name="T56" fmla="*/ 4 w 218"/>
                <a:gd name="T57" fmla="*/ 89 h 258"/>
                <a:gd name="T58" fmla="*/ 21 w 218"/>
                <a:gd name="T59" fmla="*/ 49 h 258"/>
                <a:gd name="T60" fmla="*/ 48 w 218"/>
                <a:gd name="T61" fmla="*/ 19 h 258"/>
                <a:gd name="T62" fmla="*/ 85 w 218"/>
                <a:gd name="T63" fmla="*/ 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258">
                  <a:moveTo>
                    <a:pt x="109" y="15"/>
                  </a:moveTo>
                  <a:lnTo>
                    <a:pt x="87" y="19"/>
                  </a:lnTo>
                  <a:lnTo>
                    <a:pt x="68" y="27"/>
                  </a:lnTo>
                  <a:lnTo>
                    <a:pt x="51" y="38"/>
                  </a:lnTo>
                  <a:lnTo>
                    <a:pt x="38" y="55"/>
                  </a:lnTo>
                  <a:lnTo>
                    <a:pt x="28" y="74"/>
                  </a:lnTo>
                  <a:lnTo>
                    <a:pt x="22" y="94"/>
                  </a:lnTo>
                  <a:lnTo>
                    <a:pt x="19" y="115"/>
                  </a:lnTo>
                  <a:lnTo>
                    <a:pt x="199" y="115"/>
                  </a:lnTo>
                  <a:lnTo>
                    <a:pt x="197" y="94"/>
                  </a:lnTo>
                  <a:lnTo>
                    <a:pt x="191" y="72"/>
                  </a:lnTo>
                  <a:lnTo>
                    <a:pt x="182" y="54"/>
                  </a:lnTo>
                  <a:lnTo>
                    <a:pt x="169" y="38"/>
                  </a:lnTo>
                  <a:lnTo>
                    <a:pt x="152" y="26"/>
                  </a:lnTo>
                  <a:lnTo>
                    <a:pt x="132" y="17"/>
                  </a:lnTo>
                  <a:lnTo>
                    <a:pt x="109" y="15"/>
                  </a:lnTo>
                  <a:close/>
                  <a:moveTo>
                    <a:pt x="109" y="0"/>
                  </a:moveTo>
                  <a:lnTo>
                    <a:pt x="133" y="1"/>
                  </a:lnTo>
                  <a:lnTo>
                    <a:pt x="155" y="8"/>
                  </a:lnTo>
                  <a:lnTo>
                    <a:pt x="172" y="17"/>
                  </a:lnTo>
                  <a:lnTo>
                    <a:pt x="187" y="31"/>
                  </a:lnTo>
                  <a:lnTo>
                    <a:pt x="199" y="47"/>
                  </a:lnTo>
                  <a:lnTo>
                    <a:pt x="209" y="65"/>
                  </a:lnTo>
                  <a:lnTo>
                    <a:pt x="214" y="85"/>
                  </a:lnTo>
                  <a:lnTo>
                    <a:pt x="218" y="108"/>
                  </a:lnTo>
                  <a:lnTo>
                    <a:pt x="218" y="131"/>
                  </a:lnTo>
                  <a:lnTo>
                    <a:pt x="19" y="131"/>
                  </a:lnTo>
                  <a:lnTo>
                    <a:pt x="20" y="152"/>
                  </a:lnTo>
                  <a:lnTo>
                    <a:pt x="23" y="173"/>
                  </a:lnTo>
                  <a:lnTo>
                    <a:pt x="30" y="192"/>
                  </a:lnTo>
                  <a:lnTo>
                    <a:pt x="41" y="208"/>
                  </a:lnTo>
                  <a:lnTo>
                    <a:pt x="54" y="222"/>
                  </a:lnTo>
                  <a:lnTo>
                    <a:pt x="69" y="233"/>
                  </a:lnTo>
                  <a:lnTo>
                    <a:pt x="88" y="240"/>
                  </a:lnTo>
                  <a:lnTo>
                    <a:pt x="109" y="242"/>
                  </a:lnTo>
                  <a:lnTo>
                    <a:pt x="131" y="240"/>
                  </a:lnTo>
                  <a:lnTo>
                    <a:pt x="151" y="233"/>
                  </a:lnTo>
                  <a:lnTo>
                    <a:pt x="167" y="222"/>
                  </a:lnTo>
                  <a:lnTo>
                    <a:pt x="182" y="207"/>
                  </a:lnTo>
                  <a:lnTo>
                    <a:pt x="191" y="190"/>
                  </a:lnTo>
                  <a:lnTo>
                    <a:pt x="198" y="168"/>
                  </a:lnTo>
                  <a:lnTo>
                    <a:pt x="216" y="168"/>
                  </a:lnTo>
                  <a:lnTo>
                    <a:pt x="209" y="195"/>
                  </a:lnTo>
                  <a:lnTo>
                    <a:pt x="197" y="218"/>
                  </a:lnTo>
                  <a:lnTo>
                    <a:pt x="182" y="234"/>
                  </a:lnTo>
                  <a:lnTo>
                    <a:pt x="160" y="247"/>
                  </a:lnTo>
                  <a:lnTo>
                    <a:pt x="137" y="255"/>
                  </a:lnTo>
                  <a:lnTo>
                    <a:pt x="109" y="258"/>
                  </a:lnTo>
                  <a:lnTo>
                    <a:pt x="84" y="255"/>
                  </a:lnTo>
                  <a:lnTo>
                    <a:pt x="62" y="248"/>
                  </a:lnTo>
                  <a:lnTo>
                    <a:pt x="43" y="236"/>
                  </a:lnTo>
                  <a:lnTo>
                    <a:pt x="27" y="221"/>
                  </a:lnTo>
                  <a:lnTo>
                    <a:pt x="15" y="202"/>
                  </a:lnTo>
                  <a:lnTo>
                    <a:pt x="7" y="181"/>
                  </a:lnTo>
                  <a:lnTo>
                    <a:pt x="1" y="158"/>
                  </a:lnTo>
                  <a:lnTo>
                    <a:pt x="0" y="133"/>
                  </a:lnTo>
                  <a:lnTo>
                    <a:pt x="1" y="110"/>
                  </a:lnTo>
                  <a:lnTo>
                    <a:pt x="4" y="89"/>
                  </a:lnTo>
                  <a:lnTo>
                    <a:pt x="11" y="68"/>
                  </a:lnTo>
                  <a:lnTo>
                    <a:pt x="21" y="49"/>
                  </a:lnTo>
                  <a:lnTo>
                    <a:pt x="33" y="33"/>
                  </a:lnTo>
                  <a:lnTo>
                    <a:pt x="48" y="19"/>
                  </a:lnTo>
                  <a:lnTo>
                    <a:pt x="65" y="8"/>
                  </a:lnTo>
                  <a:lnTo>
                    <a:pt x="85" y="2"/>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userDrawn="1"/>
          </p:nvSpPr>
          <p:spPr bwMode="auto">
            <a:xfrm>
              <a:off x="4919663" y="2371725"/>
              <a:ext cx="104775" cy="136525"/>
            </a:xfrm>
            <a:custGeom>
              <a:avLst/>
              <a:gdLst>
                <a:gd name="T0" fmla="*/ 119 w 197"/>
                <a:gd name="T1" fmla="*/ 1 h 258"/>
                <a:gd name="T2" fmla="*/ 156 w 197"/>
                <a:gd name="T3" fmla="*/ 13 h 258"/>
                <a:gd name="T4" fmla="*/ 180 w 197"/>
                <a:gd name="T5" fmla="*/ 37 h 258"/>
                <a:gd name="T6" fmla="*/ 190 w 197"/>
                <a:gd name="T7" fmla="*/ 78 h 258"/>
                <a:gd name="T8" fmla="*/ 169 w 197"/>
                <a:gd name="T9" fmla="*/ 61 h 258"/>
                <a:gd name="T10" fmla="*/ 156 w 197"/>
                <a:gd name="T11" fmla="*/ 35 h 258"/>
                <a:gd name="T12" fmla="*/ 131 w 197"/>
                <a:gd name="T13" fmla="*/ 20 h 258"/>
                <a:gd name="T14" fmla="*/ 98 w 197"/>
                <a:gd name="T15" fmla="*/ 15 h 258"/>
                <a:gd name="T16" fmla="*/ 69 w 197"/>
                <a:gd name="T17" fmla="*/ 19 h 258"/>
                <a:gd name="T18" fmla="*/ 44 w 197"/>
                <a:gd name="T19" fmla="*/ 29 h 258"/>
                <a:gd name="T20" fmla="*/ 29 w 197"/>
                <a:gd name="T21" fmla="*/ 49 h 258"/>
                <a:gd name="T22" fmla="*/ 29 w 197"/>
                <a:gd name="T23" fmla="*/ 77 h 258"/>
                <a:gd name="T24" fmla="*/ 47 w 197"/>
                <a:gd name="T25" fmla="*/ 98 h 258"/>
                <a:gd name="T26" fmla="*/ 76 w 197"/>
                <a:gd name="T27" fmla="*/ 109 h 258"/>
                <a:gd name="T28" fmla="*/ 109 w 197"/>
                <a:gd name="T29" fmla="*/ 117 h 258"/>
                <a:gd name="T30" fmla="*/ 144 w 197"/>
                <a:gd name="T31" fmla="*/ 125 h 258"/>
                <a:gd name="T32" fmla="*/ 171 w 197"/>
                <a:gd name="T33" fmla="*/ 137 h 258"/>
                <a:gd name="T34" fmla="*/ 190 w 197"/>
                <a:gd name="T35" fmla="*/ 158 h 258"/>
                <a:gd name="T36" fmla="*/ 197 w 197"/>
                <a:gd name="T37" fmla="*/ 190 h 258"/>
                <a:gd name="T38" fmla="*/ 187 w 197"/>
                <a:gd name="T39" fmla="*/ 222 h 258"/>
                <a:gd name="T40" fmla="*/ 165 w 197"/>
                <a:gd name="T41" fmla="*/ 243 h 258"/>
                <a:gd name="T42" fmla="*/ 133 w 197"/>
                <a:gd name="T43" fmla="*/ 254 h 258"/>
                <a:gd name="T44" fmla="*/ 101 w 197"/>
                <a:gd name="T45" fmla="*/ 258 h 258"/>
                <a:gd name="T46" fmla="*/ 56 w 197"/>
                <a:gd name="T47" fmla="*/ 250 h 258"/>
                <a:gd name="T48" fmla="*/ 22 w 197"/>
                <a:gd name="T49" fmla="*/ 228 h 258"/>
                <a:gd name="T50" fmla="*/ 3 w 197"/>
                <a:gd name="T51" fmla="*/ 193 h 258"/>
                <a:gd name="T52" fmla="*/ 18 w 197"/>
                <a:gd name="T53" fmla="*/ 170 h 258"/>
                <a:gd name="T54" fmla="*/ 30 w 197"/>
                <a:gd name="T55" fmla="*/ 208 h 258"/>
                <a:gd name="T56" fmla="*/ 60 w 197"/>
                <a:gd name="T57" fmla="*/ 233 h 258"/>
                <a:gd name="T58" fmla="*/ 101 w 197"/>
                <a:gd name="T59" fmla="*/ 242 h 258"/>
                <a:gd name="T60" fmla="*/ 126 w 197"/>
                <a:gd name="T61" fmla="*/ 240 h 258"/>
                <a:gd name="T62" fmla="*/ 151 w 197"/>
                <a:gd name="T63" fmla="*/ 232 h 258"/>
                <a:gd name="T64" fmla="*/ 171 w 197"/>
                <a:gd name="T65" fmla="*/ 215 h 258"/>
                <a:gd name="T66" fmla="*/ 178 w 197"/>
                <a:gd name="T67" fmla="*/ 190 h 258"/>
                <a:gd name="T68" fmla="*/ 171 w 197"/>
                <a:gd name="T69" fmla="*/ 164 h 258"/>
                <a:gd name="T70" fmla="*/ 152 w 197"/>
                <a:gd name="T71" fmla="*/ 149 h 258"/>
                <a:gd name="T72" fmla="*/ 125 w 197"/>
                <a:gd name="T73" fmla="*/ 139 h 258"/>
                <a:gd name="T74" fmla="*/ 94 w 197"/>
                <a:gd name="T75" fmla="*/ 133 h 258"/>
                <a:gd name="T76" fmla="*/ 62 w 197"/>
                <a:gd name="T77" fmla="*/ 125 h 258"/>
                <a:gd name="T78" fmla="*/ 35 w 197"/>
                <a:gd name="T79" fmla="*/ 113 h 258"/>
                <a:gd name="T80" fmla="*/ 16 w 197"/>
                <a:gd name="T81" fmla="*/ 94 h 258"/>
                <a:gd name="T82" fmla="*/ 9 w 197"/>
                <a:gd name="T83" fmla="*/ 63 h 258"/>
                <a:gd name="T84" fmla="*/ 17 w 197"/>
                <a:gd name="T85" fmla="*/ 33 h 258"/>
                <a:gd name="T86" fmla="*/ 37 w 197"/>
                <a:gd name="T87" fmla="*/ 13 h 258"/>
                <a:gd name="T88" fmla="*/ 67 w 197"/>
                <a:gd name="T89" fmla="*/ 2 h 258"/>
                <a:gd name="T90" fmla="*/ 98 w 197"/>
                <a:gd name="T91"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7" h="258">
                  <a:moveTo>
                    <a:pt x="98" y="0"/>
                  </a:moveTo>
                  <a:lnTo>
                    <a:pt x="119" y="1"/>
                  </a:lnTo>
                  <a:lnTo>
                    <a:pt x="139" y="5"/>
                  </a:lnTo>
                  <a:lnTo>
                    <a:pt x="156" y="13"/>
                  </a:lnTo>
                  <a:lnTo>
                    <a:pt x="170" y="23"/>
                  </a:lnTo>
                  <a:lnTo>
                    <a:pt x="180" y="37"/>
                  </a:lnTo>
                  <a:lnTo>
                    <a:pt x="187" y="56"/>
                  </a:lnTo>
                  <a:lnTo>
                    <a:pt x="190" y="78"/>
                  </a:lnTo>
                  <a:lnTo>
                    <a:pt x="171" y="78"/>
                  </a:lnTo>
                  <a:lnTo>
                    <a:pt x="169" y="61"/>
                  </a:lnTo>
                  <a:lnTo>
                    <a:pt x="164" y="46"/>
                  </a:lnTo>
                  <a:lnTo>
                    <a:pt x="156" y="35"/>
                  </a:lnTo>
                  <a:lnTo>
                    <a:pt x="144" y="26"/>
                  </a:lnTo>
                  <a:lnTo>
                    <a:pt x="131" y="20"/>
                  </a:lnTo>
                  <a:lnTo>
                    <a:pt x="115" y="16"/>
                  </a:lnTo>
                  <a:lnTo>
                    <a:pt x="98" y="15"/>
                  </a:lnTo>
                  <a:lnTo>
                    <a:pt x="83" y="16"/>
                  </a:lnTo>
                  <a:lnTo>
                    <a:pt x="69" y="19"/>
                  </a:lnTo>
                  <a:lnTo>
                    <a:pt x="56" y="23"/>
                  </a:lnTo>
                  <a:lnTo>
                    <a:pt x="44" y="29"/>
                  </a:lnTo>
                  <a:lnTo>
                    <a:pt x="35" y="38"/>
                  </a:lnTo>
                  <a:lnTo>
                    <a:pt x="29" y="49"/>
                  </a:lnTo>
                  <a:lnTo>
                    <a:pt x="27" y="63"/>
                  </a:lnTo>
                  <a:lnTo>
                    <a:pt x="29" y="77"/>
                  </a:lnTo>
                  <a:lnTo>
                    <a:pt x="36" y="89"/>
                  </a:lnTo>
                  <a:lnTo>
                    <a:pt x="47" y="98"/>
                  </a:lnTo>
                  <a:lnTo>
                    <a:pt x="60" y="104"/>
                  </a:lnTo>
                  <a:lnTo>
                    <a:pt x="76" y="109"/>
                  </a:lnTo>
                  <a:lnTo>
                    <a:pt x="92" y="113"/>
                  </a:lnTo>
                  <a:lnTo>
                    <a:pt x="109" y="117"/>
                  </a:lnTo>
                  <a:lnTo>
                    <a:pt x="128" y="120"/>
                  </a:lnTo>
                  <a:lnTo>
                    <a:pt x="144" y="125"/>
                  </a:lnTo>
                  <a:lnTo>
                    <a:pt x="158" y="130"/>
                  </a:lnTo>
                  <a:lnTo>
                    <a:pt x="171" y="137"/>
                  </a:lnTo>
                  <a:lnTo>
                    <a:pt x="182" y="146"/>
                  </a:lnTo>
                  <a:lnTo>
                    <a:pt x="190" y="158"/>
                  </a:lnTo>
                  <a:lnTo>
                    <a:pt x="194" y="172"/>
                  </a:lnTo>
                  <a:lnTo>
                    <a:pt x="197" y="190"/>
                  </a:lnTo>
                  <a:lnTo>
                    <a:pt x="194" y="207"/>
                  </a:lnTo>
                  <a:lnTo>
                    <a:pt x="187" y="222"/>
                  </a:lnTo>
                  <a:lnTo>
                    <a:pt x="178" y="234"/>
                  </a:lnTo>
                  <a:lnTo>
                    <a:pt x="165" y="243"/>
                  </a:lnTo>
                  <a:lnTo>
                    <a:pt x="150" y="250"/>
                  </a:lnTo>
                  <a:lnTo>
                    <a:pt x="133" y="254"/>
                  </a:lnTo>
                  <a:lnTo>
                    <a:pt x="117" y="256"/>
                  </a:lnTo>
                  <a:lnTo>
                    <a:pt x="101" y="258"/>
                  </a:lnTo>
                  <a:lnTo>
                    <a:pt x="77" y="256"/>
                  </a:lnTo>
                  <a:lnTo>
                    <a:pt x="56" y="250"/>
                  </a:lnTo>
                  <a:lnTo>
                    <a:pt x="37" y="241"/>
                  </a:lnTo>
                  <a:lnTo>
                    <a:pt x="22" y="228"/>
                  </a:lnTo>
                  <a:lnTo>
                    <a:pt x="10" y="212"/>
                  </a:lnTo>
                  <a:lnTo>
                    <a:pt x="3" y="193"/>
                  </a:lnTo>
                  <a:lnTo>
                    <a:pt x="0" y="170"/>
                  </a:lnTo>
                  <a:lnTo>
                    <a:pt x="18" y="170"/>
                  </a:lnTo>
                  <a:lnTo>
                    <a:pt x="22" y="191"/>
                  </a:lnTo>
                  <a:lnTo>
                    <a:pt x="30" y="208"/>
                  </a:lnTo>
                  <a:lnTo>
                    <a:pt x="43" y="222"/>
                  </a:lnTo>
                  <a:lnTo>
                    <a:pt x="60" y="233"/>
                  </a:lnTo>
                  <a:lnTo>
                    <a:pt x="78" y="240"/>
                  </a:lnTo>
                  <a:lnTo>
                    <a:pt x="101" y="242"/>
                  </a:lnTo>
                  <a:lnTo>
                    <a:pt x="112" y="241"/>
                  </a:lnTo>
                  <a:lnTo>
                    <a:pt x="126" y="240"/>
                  </a:lnTo>
                  <a:lnTo>
                    <a:pt x="139" y="236"/>
                  </a:lnTo>
                  <a:lnTo>
                    <a:pt x="151" y="232"/>
                  </a:lnTo>
                  <a:lnTo>
                    <a:pt x="162" y="225"/>
                  </a:lnTo>
                  <a:lnTo>
                    <a:pt x="171" y="215"/>
                  </a:lnTo>
                  <a:lnTo>
                    <a:pt x="177" y="204"/>
                  </a:lnTo>
                  <a:lnTo>
                    <a:pt x="178" y="190"/>
                  </a:lnTo>
                  <a:lnTo>
                    <a:pt x="177" y="176"/>
                  </a:lnTo>
                  <a:lnTo>
                    <a:pt x="171" y="164"/>
                  </a:lnTo>
                  <a:lnTo>
                    <a:pt x="163" y="156"/>
                  </a:lnTo>
                  <a:lnTo>
                    <a:pt x="152" y="149"/>
                  </a:lnTo>
                  <a:lnTo>
                    <a:pt x="139" y="144"/>
                  </a:lnTo>
                  <a:lnTo>
                    <a:pt x="125" y="139"/>
                  </a:lnTo>
                  <a:lnTo>
                    <a:pt x="110" y="136"/>
                  </a:lnTo>
                  <a:lnTo>
                    <a:pt x="94" y="133"/>
                  </a:lnTo>
                  <a:lnTo>
                    <a:pt x="78" y="130"/>
                  </a:lnTo>
                  <a:lnTo>
                    <a:pt x="62" y="125"/>
                  </a:lnTo>
                  <a:lnTo>
                    <a:pt x="48" y="120"/>
                  </a:lnTo>
                  <a:lnTo>
                    <a:pt x="35" y="113"/>
                  </a:lnTo>
                  <a:lnTo>
                    <a:pt x="24" y="105"/>
                  </a:lnTo>
                  <a:lnTo>
                    <a:pt x="16" y="94"/>
                  </a:lnTo>
                  <a:lnTo>
                    <a:pt x="10" y="79"/>
                  </a:lnTo>
                  <a:lnTo>
                    <a:pt x="9" y="63"/>
                  </a:lnTo>
                  <a:lnTo>
                    <a:pt x="10" y="46"/>
                  </a:lnTo>
                  <a:lnTo>
                    <a:pt x="17" y="33"/>
                  </a:lnTo>
                  <a:lnTo>
                    <a:pt x="26" y="21"/>
                  </a:lnTo>
                  <a:lnTo>
                    <a:pt x="37" y="13"/>
                  </a:lnTo>
                  <a:lnTo>
                    <a:pt x="51" y="7"/>
                  </a:lnTo>
                  <a:lnTo>
                    <a:pt x="67" y="2"/>
                  </a:lnTo>
                  <a:lnTo>
                    <a:pt x="82" y="0"/>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userDrawn="1"/>
          </p:nvSpPr>
          <p:spPr bwMode="auto">
            <a:xfrm>
              <a:off x="5032376" y="2333625"/>
              <a:ext cx="63500" cy="173038"/>
            </a:xfrm>
            <a:custGeom>
              <a:avLst/>
              <a:gdLst>
                <a:gd name="T0" fmla="*/ 46 w 118"/>
                <a:gd name="T1" fmla="*/ 0 h 325"/>
                <a:gd name="T2" fmla="*/ 64 w 118"/>
                <a:gd name="T3" fmla="*/ 0 h 325"/>
                <a:gd name="T4" fmla="*/ 64 w 118"/>
                <a:gd name="T5" fmla="*/ 77 h 325"/>
                <a:gd name="T6" fmla="*/ 118 w 118"/>
                <a:gd name="T7" fmla="*/ 77 h 325"/>
                <a:gd name="T8" fmla="*/ 118 w 118"/>
                <a:gd name="T9" fmla="*/ 93 h 325"/>
                <a:gd name="T10" fmla="*/ 64 w 118"/>
                <a:gd name="T11" fmla="*/ 93 h 325"/>
                <a:gd name="T12" fmla="*/ 64 w 118"/>
                <a:gd name="T13" fmla="*/ 265 h 325"/>
                <a:gd name="T14" fmla="*/ 65 w 118"/>
                <a:gd name="T15" fmla="*/ 283 h 325"/>
                <a:gd name="T16" fmla="*/ 70 w 118"/>
                <a:gd name="T17" fmla="*/ 294 h 325"/>
                <a:gd name="T18" fmla="*/ 78 w 118"/>
                <a:gd name="T19" fmla="*/ 301 h 325"/>
                <a:gd name="T20" fmla="*/ 88 w 118"/>
                <a:gd name="T21" fmla="*/ 306 h 325"/>
                <a:gd name="T22" fmla="*/ 101 w 118"/>
                <a:gd name="T23" fmla="*/ 308 h 325"/>
                <a:gd name="T24" fmla="*/ 118 w 118"/>
                <a:gd name="T25" fmla="*/ 308 h 325"/>
                <a:gd name="T26" fmla="*/ 118 w 118"/>
                <a:gd name="T27" fmla="*/ 324 h 325"/>
                <a:gd name="T28" fmla="*/ 104 w 118"/>
                <a:gd name="T29" fmla="*/ 325 h 325"/>
                <a:gd name="T30" fmla="*/ 89 w 118"/>
                <a:gd name="T31" fmla="*/ 324 h 325"/>
                <a:gd name="T32" fmla="*/ 78 w 118"/>
                <a:gd name="T33" fmla="*/ 321 h 325"/>
                <a:gd name="T34" fmla="*/ 67 w 118"/>
                <a:gd name="T35" fmla="*/ 317 h 325"/>
                <a:gd name="T36" fmla="*/ 58 w 118"/>
                <a:gd name="T37" fmla="*/ 308 h 325"/>
                <a:gd name="T38" fmla="*/ 51 w 118"/>
                <a:gd name="T39" fmla="*/ 298 h 325"/>
                <a:gd name="T40" fmla="*/ 46 w 118"/>
                <a:gd name="T41" fmla="*/ 284 h 325"/>
                <a:gd name="T42" fmla="*/ 46 w 118"/>
                <a:gd name="T43" fmla="*/ 265 h 325"/>
                <a:gd name="T44" fmla="*/ 46 w 118"/>
                <a:gd name="T45" fmla="*/ 93 h 325"/>
                <a:gd name="T46" fmla="*/ 0 w 118"/>
                <a:gd name="T47" fmla="*/ 93 h 325"/>
                <a:gd name="T48" fmla="*/ 0 w 118"/>
                <a:gd name="T49" fmla="*/ 77 h 325"/>
                <a:gd name="T50" fmla="*/ 46 w 118"/>
                <a:gd name="T51" fmla="*/ 77 h 325"/>
                <a:gd name="T52" fmla="*/ 46 w 118"/>
                <a:gd name="T5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325">
                  <a:moveTo>
                    <a:pt x="46" y="0"/>
                  </a:moveTo>
                  <a:lnTo>
                    <a:pt x="64" y="0"/>
                  </a:lnTo>
                  <a:lnTo>
                    <a:pt x="64" y="77"/>
                  </a:lnTo>
                  <a:lnTo>
                    <a:pt x="118" y="77"/>
                  </a:lnTo>
                  <a:lnTo>
                    <a:pt x="118" y="93"/>
                  </a:lnTo>
                  <a:lnTo>
                    <a:pt x="64" y="93"/>
                  </a:lnTo>
                  <a:lnTo>
                    <a:pt x="64" y="265"/>
                  </a:lnTo>
                  <a:lnTo>
                    <a:pt x="65" y="283"/>
                  </a:lnTo>
                  <a:lnTo>
                    <a:pt x="70" y="294"/>
                  </a:lnTo>
                  <a:lnTo>
                    <a:pt x="78" y="301"/>
                  </a:lnTo>
                  <a:lnTo>
                    <a:pt x="88" y="306"/>
                  </a:lnTo>
                  <a:lnTo>
                    <a:pt x="101" y="308"/>
                  </a:lnTo>
                  <a:lnTo>
                    <a:pt x="118" y="308"/>
                  </a:lnTo>
                  <a:lnTo>
                    <a:pt x="118" y="324"/>
                  </a:lnTo>
                  <a:lnTo>
                    <a:pt x="104" y="325"/>
                  </a:lnTo>
                  <a:lnTo>
                    <a:pt x="89" y="324"/>
                  </a:lnTo>
                  <a:lnTo>
                    <a:pt x="78" y="321"/>
                  </a:lnTo>
                  <a:lnTo>
                    <a:pt x="67" y="317"/>
                  </a:lnTo>
                  <a:lnTo>
                    <a:pt x="58" y="308"/>
                  </a:lnTo>
                  <a:lnTo>
                    <a:pt x="51" y="298"/>
                  </a:lnTo>
                  <a:lnTo>
                    <a:pt x="46" y="284"/>
                  </a:lnTo>
                  <a:lnTo>
                    <a:pt x="46" y="265"/>
                  </a:lnTo>
                  <a:lnTo>
                    <a:pt x="46" y="93"/>
                  </a:lnTo>
                  <a:lnTo>
                    <a:pt x="0" y="93"/>
                  </a:lnTo>
                  <a:lnTo>
                    <a:pt x="0" y="77"/>
                  </a:lnTo>
                  <a:lnTo>
                    <a:pt x="46" y="77"/>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noEditPoints="1"/>
            </p:cNvSpPr>
            <p:nvPr userDrawn="1"/>
          </p:nvSpPr>
          <p:spPr bwMode="auto">
            <a:xfrm>
              <a:off x="4652963" y="2549525"/>
              <a:ext cx="117475" cy="180975"/>
            </a:xfrm>
            <a:custGeom>
              <a:avLst/>
              <a:gdLst>
                <a:gd name="T0" fmla="*/ 86 w 220"/>
                <a:gd name="T1" fmla="*/ 19 h 342"/>
                <a:gd name="T2" fmla="*/ 51 w 220"/>
                <a:gd name="T3" fmla="*/ 37 h 342"/>
                <a:gd name="T4" fmla="*/ 30 w 220"/>
                <a:gd name="T5" fmla="*/ 68 h 342"/>
                <a:gd name="T6" fmla="*/ 20 w 220"/>
                <a:gd name="T7" fmla="*/ 109 h 342"/>
                <a:gd name="T8" fmla="*/ 20 w 220"/>
                <a:gd name="T9" fmla="*/ 150 h 342"/>
                <a:gd name="T10" fmla="*/ 27 w 220"/>
                <a:gd name="T11" fmla="*/ 185 h 342"/>
                <a:gd name="T12" fmla="*/ 43 w 220"/>
                <a:gd name="T13" fmla="*/ 215 h 342"/>
                <a:gd name="T14" fmla="*/ 70 w 220"/>
                <a:gd name="T15" fmla="*/ 235 h 342"/>
                <a:gd name="T16" fmla="*/ 110 w 220"/>
                <a:gd name="T17" fmla="*/ 243 h 342"/>
                <a:gd name="T18" fmla="*/ 151 w 220"/>
                <a:gd name="T19" fmla="*/ 234 h 342"/>
                <a:gd name="T20" fmla="*/ 180 w 220"/>
                <a:gd name="T21" fmla="*/ 210 h 342"/>
                <a:gd name="T22" fmla="*/ 197 w 220"/>
                <a:gd name="T23" fmla="*/ 173 h 342"/>
                <a:gd name="T24" fmla="*/ 203 w 220"/>
                <a:gd name="T25" fmla="*/ 130 h 342"/>
                <a:gd name="T26" fmla="*/ 197 w 220"/>
                <a:gd name="T27" fmla="*/ 89 h 342"/>
                <a:gd name="T28" fmla="*/ 180 w 220"/>
                <a:gd name="T29" fmla="*/ 53 h 342"/>
                <a:gd name="T30" fmla="*/ 152 w 220"/>
                <a:gd name="T31" fmla="*/ 26 h 342"/>
                <a:gd name="T32" fmla="*/ 110 w 220"/>
                <a:gd name="T33" fmla="*/ 16 h 342"/>
                <a:gd name="T34" fmla="*/ 133 w 220"/>
                <a:gd name="T35" fmla="*/ 2 h 342"/>
                <a:gd name="T36" fmla="*/ 172 w 220"/>
                <a:gd name="T37" fmla="*/ 19 h 342"/>
                <a:gd name="T38" fmla="*/ 199 w 220"/>
                <a:gd name="T39" fmla="*/ 48 h 342"/>
                <a:gd name="T40" fmla="*/ 215 w 220"/>
                <a:gd name="T41" fmla="*/ 85 h 342"/>
                <a:gd name="T42" fmla="*/ 220 w 220"/>
                <a:gd name="T43" fmla="*/ 130 h 342"/>
                <a:gd name="T44" fmla="*/ 213 w 220"/>
                <a:gd name="T45" fmla="*/ 181 h 342"/>
                <a:gd name="T46" fmla="*/ 193 w 220"/>
                <a:gd name="T47" fmla="*/ 222 h 342"/>
                <a:gd name="T48" fmla="*/ 158 w 220"/>
                <a:gd name="T49" fmla="*/ 249 h 342"/>
                <a:gd name="T50" fmla="*/ 110 w 220"/>
                <a:gd name="T51" fmla="*/ 259 h 342"/>
                <a:gd name="T52" fmla="*/ 71 w 220"/>
                <a:gd name="T53" fmla="*/ 253 h 342"/>
                <a:gd name="T54" fmla="*/ 40 w 220"/>
                <a:gd name="T55" fmla="*/ 234 h 342"/>
                <a:gd name="T56" fmla="*/ 20 w 220"/>
                <a:gd name="T57" fmla="*/ 201 h 342"/>
                <a:gd name="T58" fmla="*/ 18 w 220"/>
                <a:gd name="T59" fmla="*/ 342 h 342"/>
                <a:gd name="T60" fmla="*/ 0 w 220"/>
                <a:gd name="T61" fmla="*/ 6 h 342"/>
                <a:gd name="T62" fmla="*/ 18 w 220"/>
                <a:gd name="T63" fmla="*/ 63 h 342"/>
                <a:gd name="T64" fmla="*/ 24 w 220"/>
                <a:gd name="T65" fmla="*/ 51 h 342"/>
                <a:gd name="T66" fmla="*/ 41 w 220"/>
                <a:gd name="T67" fmla="*/ 28 h 342"/>
                <a:gd name="T68" fmla="*/ 69 w 220"/>
                <a:gd name="T69" fmla="*/ 8 h 342"/>
                <a:gd name="T70" fmla="*/ 110 w 220"/>
                <a:gd name="T7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42">
                  <a:moveTo>
                    <a:pt x="110" y="16"/>
                  </a:moveTo>
                  <a:lnTo>
                    <a:pt x="86" y="19"/>
                  </a:lnTo>
                  <a:lnTo>
                    <a:pt x="68" y="26"/>
                  </a:lnTo>
                  <a:lnTo>
                    <a:pt x="51" y="37"/>
                  </a:lnTo>
                  <a:lnTo>
                    <a:pt x="40" y="51"/>
                  </a:lnTo>
                  <a:lnTo>
                    <a:pt x="30" y="68"/>
                  </a:lnTo>
                  <a:lnTo>
                    <a:pt x="24" y="88"/>
                  </a:lnTo>
                  <a:lnTo>
                    <a:pt x="20" y="109"/>
                  </a:lnTo>
                  <a:lnTo>
                    <a:pt x="18" y="130"/>
                  </a:lnTo>
                  <a:lnTo>
                    <a:pt x="20" y="150"/>
                  </a:lnTo>
                  <a:lnTo>
                    <a:pt x="22" y="169"/>
                  </a:lnTo>
                  <a:lnTo>
                    <a:pt x="27" y="185"/>
                  </a:lnTo>
                  <a:lnTo>
                    <a:pt x="34" y="201"/>
                  </a:lnTo>
                  <a:lnTo>
                    <a:pt x="43" y="215"/>
                  </a:lnTo>
                  <a:lnTo>
                    <a:pt x="55" y="227"/>
                  </a:lnTo>
                  <a:lnTo>
                    <a:pt x="70" y="235"/>
                  </a:lnTo>
                  <a:lnTo>
                    <a:pt x="88" y="241"/>
                  </a:lnTo>
                  <a:lnTo>
                    <a:pt x="110" y="243"/>
                  </a:lnTo>
                  <a:lnTo>
                    <a:pt x="132" y="241"/>
                  </a:lnTo>
                  <a:lnTo>
                    <a:pt x="151" y="234"/>
                  </a:lnTo>
                  <a:lnTo>
                    <a:pt x="167" y="224"/>
                  </a:lnTo>
                  <a:lnTo>
                    <a:pt x="180" y="210"/>
                  </a:lnTo>
                  <a:lnTo>
                    <a:pt x="190" y="193"/>
                  </a:lnTo>
                  <a:lnTo>
                    <a:pt x="197" y="173"/>
                  </a:lnTo>
                  <a:lnTo>
                    <a:pt x="200" y="152"/>
                  </a:lnTo>
                  <a:lnTo>
                    <a:pt x="203" y="130"/>
                  </a:lnTo>
                  <a:lnTo>
                    <a:pt x="201" y="109"/>
                  </a:lnTo>
                  <a:lnTo>
                    <a:pt x="197" y="89"/>
                  </a:lnTo>
                  <a:lnTo>
                    <a:pt x="191" y="69"/>
                  </a:lnTo>
                  <a:lnTo>
                    <a:pt x="180" y="53"/>
                  </a:lnTo>
                  <a:lnTo>
                    <a:pt x="167" y="37"/>
                  </a:lnTo>
                  <a:lnTo>
                    <a:pt x="152" y="26"/>
                  </a:lnTo>
                  <a:lnTo>
                    <a:pt x="132" y="19"/>
                  </a:lnTo>
                  <a:lnTo>
                    <a:pt x="110" y="16"/>
                  </a:lnTo>
                  <a:close/>
                  <a:moveTo>
                    <a:pt x="110" y="0"/>
                  </a:moveTo>
                  <a:lnTo>
                    <a:pt x="133" y="2"/>
                  </a:lnTo>
                  <a:lnTo>
                    <a:pt x="154" y="9"/>
                  </a:lnTo>
                  <a:lnTo>
                    <a:pt x="172" y="19"/>
                  </a:lnTo>
                  <a:lnTo>
                    <a:pt x="187" y="31"/>
                  </a:lnTo>
                  <a:lnTo>
                    <a:pt x="199" y="48"/>
                  </a:lnTo>
                  <a:lnTo>
                    <a:pt x="208" y="65"/>
                  </a:lnTo>
                  <a:lnTo>
                    <a:pt x="215" y="85"/>
                  </a:lnTo>
                  <a:lnTo>
                    <a:pt x="219" y="108"/>
                  </a:lnTo>
                  <a:lnTo>
                    <a:pt x="220" y="130"/>
                  </a:lnTo>
                  <a:lnTo>
                    <a:pt x="219" y="157"/>
                  </a:lnTo>
                  <a:lnTo>
                    <a:pt x="213" y="181"/>
                  </a:lnTo>
                  <a:lnTo>
                    <a:pt x="205" y="204"/>
                  </a:lnTo>
                  <a:lnTo>
                    <a:pt x="193" y="222"/>
                  </a:lnTo>
                  <a:lnTo>
                    <a:pt x="178" y="238"/>
                  </a:lnTo>
                  <a:lnTo>
                    <a:pt x="158" y="249"/>
                  </a:lnTo>
                  <a:lnTo>
                    <a:pt x="136" y="256"/>
                  </a:lnTo>
                  <a:lnTo>
                    <a:pt x="110" y="259"/>
                  </a:lnTo>
                  <a:lnTo>
                    <a:pt x="90" y="258"/>
                  </a:lnTo>
                  <a:lnTo>
                    <a:pt x="71" y="253"/>
                  </a:lnTo>
                  <a:lnTo>
                    <a:pt x="55" y="245"/>
                  </a:lnTo>
                  <a:lnTo>
                    <a:pt x="40" y="234"/>
                  </a:lnTo>
                  <a:lnTo>
                    <a:pt x="28" y="220"/>
                  </a:lnTo>
                  <a:lnTo>
                    <a:pt x="20" y="201"/>
                  </a:lnTo>
                  <a:lnTo>
                    <a:pt x="18" y="201"/>
                  </a:lnTo>
                  <a:lnTo>
                    <a:pt x="18" y="342"/>
                  </a:lnTo>
                  <a:lnTo>
                    <a:pt x="0" y="342"/>
                  </a:lnTo>
                  <a:lnTo>
                    <a:pt x="0" y="6"/>
                  </a:lnTo>
                  <a:lnTo>
                    <a:pt x="18" y="6"/>
                  </a:lnTo>
                  <a:lnTo>
                    <a:pt x="18" y="63"/>
                  </a:lnTo>
                  <a:lnTo>
                    <a:pt x="20" y="63"/>
                  </a:lnTo>
                  <a:lnTo>
                    <a:pt x="24" y="51"/>
                  </a:lnTo>
                  <a:lnTo>
                    <a:pt x="31" y="40"/>
                  </a:lnTo>
                  <a:lnTo>
                    <a:pt x="41" y="28"/>
                  </a:lnTo>
                  <a:lnTo>
                    <a:pt x="54" y="17"/>
                  </a:lnTo>
                  <a:lnTo>
                    <a:pt x="69" y="8"/>
                  </a:lnTo>
                  <a:lnTo>
                    <a:pt x="88" y="2"/>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p:cNvSpPr>
            <p:nvPr userDrawn="1"/>
          </p:nvSpPr>
          <p:spPr bwMode="auto">
            <a:xfrm>
              <a:off x="4797426" y="2552700"/>
              <a:ext cx="60325" cy="130175"/>
            </a:xfrm>
            <a:custGeom>
              <a:avLst/>
              <a:gdLst>
                <a:gd name="T0" fmla="*/ 114 w 114"/>
                <a:gd name="T1" fmla="*/ 0 h 248"/>
                <a:gd name="T2" fmla="*/ 114 w 114"/>
                <a:gd name="T3" fmla="*/ 18 h 248"/>
                <a:gd name="T4" fmla="*/ 98 w 114"/>
                <a:gd name="T5" fmla="*/ 18 h 248"/>
                <a:gd name="T6" fmla="*/ 82 w 114"/>
                <a:gd name="T7" fmla="*/ 21 h 248"/>
                <a:gd name="T8" fmla="*/ 63 w 114"/>
                <a:gd name="T9" fmla="*/ 29 h 248"/>
                <a:gd name="T10" fmla="*/ 46 w 114"/>
                <a:gd name="T11" fmla="*/ 42 h 248"/>
                <a:gd name="T12" fmla="*/ 36 w 114"/>
                <a:gd name="T13" fmla="*/ 53 h 248"/>
                <a:gd name="T14" fmla="*/ 29 w 114"/>
                <a:gd name="T15" fmla="*/ 64 h 248"/>
                <a:gd name="T16" fmla="*/ 23 w 114"/>
                <a:gd name="T17" fmla="*/ 78 h 248"/>
                <a:gd name="T18" fmla="*/ 19 w 114"/>
                <a:gd name="T19" fmla="*/ 93 h 248"/>
                <a:gd name="T20" fmla="*/ 18 w 114"/>
                <a:gd name="T21" fmla="*/ 113 h 248"/>
                <a:gd name="T22" fmla="*/ 18 w 114"/>
                <a:gd name="T23" fmla="*/ 248 h 248"/>
                <a:gd name="T24" fmla="*/ 0 w 114"/>
                <a:gd name="T25" fmla="*/ 248 h 248"/>
                <a:gd name="T26" fmla="*/ 0 w 114"/>
                <a:gd name="T27" fmla="*/ 1 h 248"/>
                <a:gd name="T28" fmla="*/ 18 w 114"/>
                <a:gd name="T29" fmla="*/ 1 h 248"/>
                <a:gd name="T30" fmla="*/ 18 w 114"/>
                <a:gd name="T31" fmla="*/ 56 h 248"/>
                <a:gd name="T32" fmla="*/ 19 w 114"/>
                <a:gd name="T33" fmla="*/ 56 h 248"/>
                <a:gd name="T34" fmla="*/ 29 w 114"/>
                <a:gd name="T35" fmla="*/ 37 h 248"/>
                <a:gd name="T36" fmla="*/ 44 w 114"/>
                <a:gd name="T37" fmla="*/ 22 h 248"/>
                <a:gd name="T38" fmla="*/ 64 w 114"/>
                <a:gd name="T39" fmla="*/ 9 h 248"/>
                <a:gd name="T40" fmla="*/ 89 w 114"/>
                <a:gd name="T41" fmla="*/ 2 h 248"/>
                <a:gd name="T42" fmla="*/ 114 w 114"/>
                <a:gd name="T4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248">
                  <a:moveTo>
                    <a:pt x="114" y="0"/>
                  </a:moveTo>
                  <a:lnTo>
                    <a:pt x="114" y="18"/>
                  </a:lnTo>
                  <a:lnTo>
                    <a:pt x="98" y="18"/>
                  </a:lnTo>
                  <a:lnTo>
                    <a:pt x="82" y="21"/>
                  </a:lnTo>
                  <a:lnTo>
                    <a:pt x="63" y="29"/>
                  </a:lnTo>
                  <a:lnTo>
                    <a:pt x="46" y="42"/>
                  </a:lnTo>
                  <a:lnTo>
                    <a:pt x="36" y="53"/>
                  </a:lnTo>
                  <a:lnTo>
                    <a:pt x="29" y="64"/>
                  </a:lnTo>
                  <a:lnTo>
                    <a:pt x="23" y="78"/>
                  </a:lnTo>
                  <a:lnTo>
                    <a:pt x="19" y="93"/>
                  </a:lnTo>
                  <a:lnTo>
                    <a:pt x="18" y="113"/>
                  </a:lnTo>
                  <a:lnTo>
                    <a:pt x="18" y="248"/>
                  </a:lnTo>
                  <a:lnTo>
                    <a:pt x="0" y="248"/>
                  </a:lnTo>
                  <a:lnTo>
                    <a:pt x="0" y="1"/>
                  </a:lnTo>
                  <a:lnTo>
                    <a:pt x="18" y="1"/>
                  </a:lnTo>
                  <a:lnTo>
                    <a:pt x="18" y="56"/>
                  </a:lnTo>
                  <a:lnTo>
                    <a:pt x="19" y="56"/>
                  </a:lnTo>
                  <a:lnTo>
                    <a:pt x="29" y="37"/>
                  </a:lnTo>
                  <a:lnTo>
                    <a:pt x="44" y="22"/>
                  </a:lnTo>
                  <a:lnTo>
                    <a:pt x="64" y="9"/>
                  </a:lnTo>
                  <a:lnTo>
                    <a:pt x="89" y="2"/>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6"/>
            <p:cNvSpPr>
              <a:spLocks noEditPoints="1"/>
            </p:cNvSpPr>
            <p:nvPr userDrawn="1"/>
          </p:nvSpPr>
          <p:spPr bwMode="auto">
            <a:xfrm>
              <a:off x="4857751" y="2549525"/>
              <a:ext cx="117475" cy="136525"/>
            </a:xfrm>
            <a:custGeom>
              <a:avLst/>
              <a:gdLst>
                <a:gd name="T0" fmla="*/ 167 w 223"/>
                <a:gd name="T1" fmla="*/ 119 h 259"/>
                <a:gd name="T2" fmla="*/ 139 w 223"/>
                <a:gd name="T3" fmla="*/ 126 h 259"/>
                <a:gd name="T4" fmla="*/ 105 w 223"/>
                <a:gd name="T5" fmla="*/ 130 h 259"/>
                <a:gd name="T6" fmla="*/ 66 w 223"/>
                <a:gd name="T7" fmla="*/ 136 h 259"/>
                <a:gd name="T8" fmla="*/ 36 w 223"/>
                <a:gd name="T9" fmla="*/ 149 h 259"/>
                <a:gd name="T10" fmla="*/ 20 w 223"/>
                <a:gd name="T11" fmla="*/ 172 h 259"/>
                <a:gd name="T12" fmla="*/ 20 w 223"/>
                <a:gd name="T13" fmla="*/ 204 h 259"/>
                <a:gd name="T14" fmla="*/ 34 w 223"/>
                <a:gd name="T15" fmla="*/ 227 h 259"/>
                <a:gd name="T16" fmla="*/ 64 w 223"/>
                <a:gd name="T17" fmla="*/ 241 h 259"/>
                <a:gd name="T18" fmla="*/ 106 w 223"/>
                <a:gd name="T19" fmla="*/ 241 h 259"/>
                <a:gd name="T20" fmla="*/ 140 w 223"/>
                <a:gd name="T21" fmla="*/ 227 h 259"/>
                <a:gd name="T22" fmla="*/ 161 w 223"/>
                <a:gd name="T23" fmla="*/ 206 h 259"/>
                <a:gd name="T24" fmla="*/ 172 w 223"/>
                <a:gd name="T25" fmla="*/ 183 h 259"/>
                <a:gd name="T26" fmla="*/ 175 w 223"/>
                <a:gd name="T27" fmla="*/ 164 h 259"/>
                <a:gd name="T28" fmla="*/ 175 w 223"/>
                <a:gd name="T29" fmla="*/ 112 h 259"/>
                <a:gd name="T30" fmla="*/ 124 w 223"/>
                <a:gd name="T31" fmla="*/ 1 h 259"/>
                <a:gd name="T32" fmla="*/ 154 w 223"/>
                <a:gd name="T33" fmla="*/ 7 h 259"/>
                <a:gd name="T34" fmla="*/ 178 w 223"/>
                <a:gd name="T35" fmla="*/ 22 h 259"/>
                <a:gd name="T36" fmla="*/ 192 w 223"/>
                <a:gd name="T37" fmla="*/ 48 h 259"/>
                <a:gd name="T38" fmla="*/ 194 w 223"/>
                <a:gd name="T39" fmla="*/ 207 h 259"/>
                <a:gd name="T40" fmla="*/ 195 w 223"/>
                <a:gd name="T41" fmla="*/ 224 h 259"/>
                <a:gd name="T42" fmla="*/ 202 w 223"/>
                <a:gd name="T43" fmla="*/ 235 h 259"/>
                <a:gd name="T44" fmla="*/ 214 w 223"/>
                <a:gd name="T45" fmla="*/ 236 h 259"/>
                <a:gd name="T46" fmla="*/ 223 w 223"/>
                <a:gd name="T47" fmla="*/ 235 h 259"/>
                <a:gd name="T48" fmla="*/ 216 w 223"/>
                <a:gd name="T49" fmla="*/ 253 h 259"/>
                <a:gd name="T50" fmla="*/ 196 w 223"/>
                <a:gd name="T51" fmla="*/ 252 h 259"/>
                <a:gd name="T52" fmla="*/ 181 w 223"/>
                <a:gd name="T53" fmla="*/ 242 h 259"/>
                <a:gd name="T54" fmla="*/ 176 w 223"/>
                <a:gd name="T55" fmla="*/ 227 h 259"/>
                <a:gd name="T56" fmla="*/ 175 w 223"/>
                <a:gd name="T57" fmla="*/ 204 h 259"/>
                <a:gd name="T58" fmla="*/ 167 w 223"/>
                <a:gd name="T59" fmla="*/ 218 h 259"/>
                <a:gd name="T60" fmla="*/ 142 w 223"/>
                <a:gd name="T61" fmla="*/ 242 h 259"/>
                <a:gd name="T62" fmla="*/ 105 w 223"/>
                <a:gd name="T63" fmla="*/ 256 h 259"/>
                <a:gd name="T64" fmla="*/ 64 w 223"/>
                <a:gd name="T65" fmla="*/ 258 h 259"/>
                <a:gd name="T66" fmla="*/ 31 w 223"/>
                <a:gd name="T67" fmla="*/ 248 h 259"/>
                <a:gd name="T68" fmla="*/ 9 w 223"/>
                <a:gd name="T69" fmla="*/ 226 h 259"/>
                <a:gd name="T70" fmla="*/ 0 w 223"/>
                <a:gd name="T71" fmla="*/ 190 h 259"/>
                <a:gd name="T72" fmla="*/ 9 w 223"/>
                <a:gd name="T73" fmla="*/ 154 h 259"/>
                <a:gd name="T74" fmla="*/ 30 w 223"/>
                <a:gd name="T75" fmla="*/ 132 h 259"/>
                <a:gd name="T76" fmla="*/ 59 w 223"/>
                <a:gd name="T77" fmla="*/ 120 h 259"/>
                <a:gd name="T78" fmla="*/ 91 w 223"/>
                <a:gd name="T79" fmla="*/ 116 h 259"/>
                <a:gd name="T80" fmla="*/ 139 w 223"/>
                <a:gd name="T81" fmla="*/ 111 h 259"/>
                <a:gd name="T82" fmla="*/ 165 w 223"/>
                <a:gd name="T83" fmla="*/ 103 h 259"/>
                <a:gd name="T84" fmla="*/ 174 w 223"/>
                <a:gd name="T85" fmla="*/ 89 h 259"/>
                <a:gd name="T86" fmla="*/ 176 w 223"/>
                <a:gd name="T87" fmla="*/ 64 h 259"/>
                <a:gd name="T88" fmla="*/ 173 w 223"/>
                <a:gd name="T89" fmla="*/ 53 h 259"/>
                <a:gd name="T90" fmla="*/ 163 w 223"/>
                <a:gd name="T91" fmla="*/ 36 h 259"/>
                <a:gd name="T92" fmla="*/ 142 w 223"/>
                <a:gd name="T93" fmla="*/ 22 h 259"/>
                <a:gd name="T94" fmla="*/ 107 w 223"/>
                <a:gd name="T95" fmla="*/ 16 h 259"/>
                <a:gd name="T96" fmla="*/ 68 w 223"/>
                <a:gd name="T97" fmla="*/ 23 h 259"/>
                <a:gd name="T98" fmla="*/ 43 w 223"/>
                <a:gd name="T99" fmla="*/ 46 h 259"/>
                <a:gd name="T100" fmla="*/ 31 w 223"/>
                <a:gd name="T101" fmla="*/ 82 h 259"/>
                <a:gd name="T102" fmla="*/ 16 w 223"/>
                <a:gd name="T103" fmla="*/ 61 h 259"/>
                <a:gd name="T104" fmla="*/ 33 w 223"/>
                <a:gd name="T105" fmla="*/ 27 h 259"/>
                <a:gd name="T106" fmla="*/ 64 w 223"/>
                <a:gd name="T107" fmla="*/ 7 h 259"/>
                <a:gd name="T108" fmla="*/ 107 w 223"/>
                <a:gd name="T109"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 h="259">
                  <a:moveTo>
                    <a:pt x="175" y="112"/>
                  </a:moveTo>
                  <a:lnTo>
                    <a:pt x="167" y="119"/>
                  </a:lnTo>
                  <a:lnTo>
                    <a:pt x="154" y="124"/>
                  </a:lnTo>
                  <a:lnTo>
                    <a:pt x="139" y="126"/>
                  </a:lnTo>
                  <a:lnTo>
                    <a:pt x="122" y="129"/>
                  </a:lnTo>
                  <a:lnTo>
                    <a:pt x="105" y="130"/>
                  </a:lnTo>
                  <a:lnTo>
                    <a:pt x="86" y="132"/>
                  </a:lnTo>
                  <a:lnTo>
                    <a:pt x="66" y="136"/>
                  </a:lnTo>
                  <a:lnTo>
                    <a:pt x="50" y="140"/>
                  </a:lnTo>
                  <a:lnTo>
                    <a:pt x="36" y="149"/>
                  </a:lnTo>
                  <a:lnTo>
                    <a:pt x="26" y="159"/>
                  </a:lnTo>
                  <a:lnTo>
                    <a:pt x="20" y="172"/>
                  </a:lnTo>
                  <a:lnTo>
                    <a:pt x="18" y="190"/>
                  </a:lnTo>
                  <a:lnTo>
                    <a:pt x="20" y="204"/>
                  </a:lnTo>
                  <a:lnTo>
                    <a:pt x="26" y="217"/>
                  </a:lnTo>
                  <a:lnTo>
                    <a:pt x="34" y="227"/>
                  </a:lnTo>
                  <a:lnTo>
                    <a:pt x="47" y="235"/>
                  </a:lnTo>
                  <a:lnTo>
                    <a:pt x="64" y="241"/>
                  </a:lnTo>
                  <a:lnTo>
                    <a:pt x="84" y="243"/>
                  </a:lnTo>
                  <a:lnTo>
                    <a:pt x="106" y="241"/>
                  </a:lnTo>
                  <a:lnTo>
                    <a:pt x="125" y="235"/>
                  </a:lnTo>
                  <a:lnTo>
                    <a:pt x="140" y="227"/>
                  </a:lnTo>
                  <a:lnTo>
                    <a:pt x="152" y="217"/>
                  </a:lnTo>
                  <a:lnTo>
                    <a:pt x="161" y="206"/>
                  </a:lnTo>
                  <a:lnTo>
                    <a:pt x="167" y="194"/>
                  </a:lnTo>
                  <a:lnTo>
                    <a:pt x="172" y="183"/>
                  </a:lnTo>
                  <a:lnTo>
                    <a:pt x="174" y="173"/>
                  </a:lnTo>
                  <a:lnTo>
                    <a:pt x="175" y="164"/>
                  </a:lnTo>
                  <a:lnTo>
                    <a:pt x="175" y="159"/>
                  </a:lnTo>
                  <a:lnTo>
                    <a:pt x="175" y="112"/>
                  </a:lnTo>
                  <a:close/>
                  <a:moveTo>
                    <a:pt x="107" y="0"/>
                  </a:moveTo>
                  <a:lnTo>
                    <a:pt x="124" y="1"/>
                  </a:lnTo>
                  <a:lnTo>
                    <a:pt x="139" y="3"/>
                  </a:lnTo>
                  <a:lnTo>
                    <a:pt x="154" y="7"/>
                  </a:lnTo>
                  <a:lnTo>
                    <a:pt x="167" y="14"/>
                  </a:lnTo>
                  <a:lnTo>
                    <a:pt x="178" y="22"/>
                  </a:lnTo>
                  <a:lnTo>
                    <a:pt x="187" y="34"/>
                  </a:lnTo>
                  <a:lnTo>
                    <a:pt x="192" y="48"/>
                  </a:lnTo>
                  <a:lnTo>
                    <a:pt x="194" y="64"/>
                  </a:lnTo>
                  <a:lnTo>
                    <a:pt x="194" y="207"/>
                  </a:lnTo>
                  <a:lnTo>
                    <a:pt x="194" y="217"/>
                  </a:lnTo>
                  <a:lnTo>
                    <a:pt x="195" y="224"/>
                  </a:lnTo>
                  <a:lnTo>
                    <a:pt x="197" y="231"/>
                  </a:lnTo>
                  <a:lnTo>
                    <a:pt x="202" y="235"/>
                  </a:lnTo>
                  <a:lnTo>
                    <a:pt x="210" y="238"/>
                  </a:lnTo>
                  <a:lnTo>
                    <a:pt x="214" y="236"/>
                  </a:lnTo>
                  <a:lnTo>
                    <a:pt x="219" y="236"/>
                  </a:lnTo>
                  <a:lnTo>
                    <a:pt x="223" y="235"/>
                  </a:lnTo>
                  <a:lnTo>
                    <a:pt x="223" y="252"/>
                  </a:lnTo>
                  <a:lnTo>
                    <a:pt x="216" y="253"/>
                  </a:lnTo>
                  <a:lnTo>
                    <a:pt x="209" y="253"/>
                  </a:lnTo>
                  <a:lnTo>
                    <a:pt x="196" y="252"/>
                  </a:lnTo>
                  <a:lnTo>
                    <a:pt x="187" y="248"/>
                  </a:lnTo>
                  <a:lnTo>
                    <a:pt x="181" y="242"/>
                  </a:lnTo>
                  <a:lnTo>
                    <a:pt x="178" y="235"/>
                  </a:lnTo>
                  <a:lnTo>
                    <a:pt x="176" y="227"/>
                  </a:lnTo>
                  <a:lnTo>
                    <a:pt x="175" y="217"/>
                  </a:lnTo>
                  <a:lnTo>
                    <a:pt x="175" y="204"/>
                  </a:lnTo>
                  <a:lnTo>
                    <a:pt x="175" y="204"/>
                  </a:lnTo>
                  <a:lnTo>
                    <a:pt x="167" y="218"/>
                  </a:lnTo>
                  <a:lnTo>
                    <a:pt x="156" y="232"/>
                  </a:lnTo>
                  <a:lnTo>
                    <a:pt x="142" y="242"/>
                  </a:lnTo>
                  <a:lnTo>
                    <a:pt x="125" y="252"/>
                  </a:lnTo>
                  <a:lnTo>
                    <a:pt x="105" y="256"/>
                  </a:lnTo>
                  <a:lnTo>
                    <a:pt x="83" y="259"/>
                  </a:lnTo>
                  <a:lnTo>
                    <a:pt x="64" y="258"/>
                  </a:lnTo>
                  <a:lnTo>
                    <a:pt x="46" y="254"/>
                  </a:lnTo>
                  <a:lnTo>
                    <a:pt x="31" y="248"/>
                  </a:lnTo>
                  <a:lnTo>
                    <a:pt x="18" y="239"/>
                  </a:lnTo>
                  <a:lnTo>
                    <a:pt x="9" y="226"/>
                  </a:lnTo>
                  <a:lnTo>
                    <a:pt x="3" y="210"/>
                  </a:lnTo>
                  <a:lnTo>
                    <a:pt x="0" y="190"/>
                  </a:lnTo>
                  <a:lnTo>
                    <a:pt x="3" y="170"/>
                  </a:lnTo>
                  <a:lnTo>
                    <a:pt x="9" y="154"/>
                  </a:lnTo>
                  <a:lnTo>
                    <a:pt x="18" y="142"/>
                  </a:lnTo>
                  <a:lnTo>
                    <a:pt x="30" y="132"/>
                  </a:lnTo>
                  <a:lnTo>
                    <a:pt x="44" y="125"/>
                  </a:lnTo>
                  <a:lnTo>
                    <a:pt x="59" y="120"/>
                  </a:lnTo>
                  <a:lnTo>
                    <a:pt x="76" y="118"/>
                  </a:lnTo>
                  <a:lnTo>
                    <a:pt x="91" y="116"/>
                  </a:lnTo>
                  <a:lnTo>
                    <a:pt x="118" y="113"/>
                  </a:lnTo>
                  <a:lnTo>
                    <a:pt x="139" y="111"/>
                  </a:lnTo>
                  <a:lnTo>
                    <a:pt x="154" y="108"/>
                  </a:lnTo>
                  <a:lnTo>
                    <a:pt x="165" y="103"/>
                  </a:lnTo>
                  <a:lnTo>
                    <a:pt x="171" y="97"/>
                  </a:lnTo>
                  <a:lnTo>
                    <a:pt x="174" y="89"/>
                  </a:lnTo>
                  <a:lnTo>
                    <a:pt x="176" y="78"/>
                  </a:lnTo>
                  <a:lnTo>
                    <a:pt x="176" y="64"/>
                  </a:lnTo>
                  <a:lnTo>
                    <a:pt x="175" y="60"/>
                  </a:lnTo>
                  <a:lnTo>
                    <a:pt x="173" y="53"/>
                  </a:lnTo>
                  <a:lnTo>
                    <a:pt x="169" y="44"/>
                  </a:lnTo>
                  <a:lnTo>
                    <a:pt x="163" y="36"/>
                  </a:lnTo>
                  <a:lnTo>
                    <a:pt x="154" y="29"/>
                  </a:lnTo>
                  <a:lnTo>
                    <a:pt x="142" y="22"/>
                  </a:lnTo>
                  <a:lnTo>
                    <a:pt x="127" y="17"/>
                  </a:lnTo>
                  <a:lnTo>
                    <a:pt x="107" y="16"/>
                  </a:lnTo>
                  <a:lnTo>
                    <a:pt x="86" y="19"/>
                  </a:lnTo>
                  <a:lnTo>
                    <a:pt x="68" y="23"/>
                  </a:lnTo>
                  <a:lnTo>
                    <a:pt x="53" y="33"/>
                  </a:lnTo>
                  <a:lnTo>
                    <a:pt x="43" y="46"/>
                  </a:lnTo>
                  <a:lnTo>
                    <a:pt x="34" y="62"/>
                  </a:lnTo>
                  <a:lnTo>
                    <a:pt x="31" y="82"/>
                  </a:lnTo>
                  <a:lnTo>
                    <a:pt x="13" y="82"/>
                  </a:lnTo>
                  <a:lnTo>
                    <a:pt x="16" y="61"/>
                  </a:lnTo>
                  <a:lnTo>
                    <a:pt x="23" y="42"/>
                  </a:lnTo>
                  <a:lnTo>
                    <a:pt x="33" y="27"/>
                  </a:lnTo>
                  <a:lnTo>
                    <a:pt x="46" y="15"/>
                  </a:lnTo>
                  <a:lnTo>
                    <a:pt x="64" y="7"/>
                  </a:lnTo>
                  <a:lnTo>
                    <a:pt x="84" y="2"/>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userDrawn="1"/>
          </p:nvSpPr>
          <p:spPr bwMode="auto">
            <a:xfrm>
              <a:off x="4984751" y="2549525"/>
              <a:ext cx="115888" cy="136525"/>
            </a:xfrm>
            <a:custGeom>
              <a:avLst/>
              <a:gdLst>
                <a:gd name="T0" fmla="*/ 114 w 218"/>
                <a:gd name="T1" fmla="*/ 0 h 259"/>
                <a:gd name="T2" fmla="*/ 136 w 218"/>
                <a:gd name="T3" fmla="*/ 2 h 259"/>
                <a:gd name="T4" fmla="*/ 156 w 218"/>
                <a:gd name="T5" fmla="*/ 7 h 259"/>
                <a:gd name="T6" fmla="*/ 175 w 218"/>
                <a:gd name="T7" fmla="*/ 15 h 259"/>
                <a:gd name="T8" fmla="*/ 190 w 218"/>
                <a:gd name="T9" fmla="*/ 27 h 259"/>
                <a:gd name="T10" fmla="*/ 203 w 218"/>
                <a:gd name="T11" fmla="*/ 41 h 259"/>
                <a:gd name="T12" fmla="*/ 211 w 218"/>
                <a:gd name="T13" fmla="*/ 61 h 259"/>
                <a:gd name="T14" fmla="*/ 216 w 218"/>
                <a:gd name="T15" fmla="*/ 83 h 259"/>
                <a:gd name="T16" fmla="*/ 197 w 218"/>
                <a:gd name="T17" fmla="*/ 83 h 259"/>
                <a:gd name="T18" fmla="*/ 193 w 218"/>
                <a:gd name="T19" fmla="*/ 62 h 259"/>
                <a:gd name="T20" fmla="*/ 184 w 218"/>
                <a:gd name="T21" fmla="*/ 46 h 259"/>
                <a:gd name="T22" fmla="*/ 171 w 218"/>
                <a:gd name="T23" fmla="*/ 33 h 259"/>
                <a:gd name="T24" fmla="*/ 155 w 218"/>
                <a:gd name="T25" fmla="*/ 23 h 259"/>
                <a:gd name="T26" fmla="*/ 135 w 218"/>
                <a:gd name="T27" fmla="*/ 19 h 259"/>
                <a:gd name="T28" fmla="*/ 114 w 218"/>
                <a:gd name="T29" fmla="*/ 16 h 259"/>
                <a:gd name="T30" fmla="*/ 91 w 218"/>
                <a:gd name="T31" fmla="*/ 19 h 259"/>
                <a:gd name="T32" fmla="*/ 73 w 218"/>
                <a:gd name="T33" fmla="*/ 26 h 259"/>
                <a:gd name="T34" fmla="*/ 56 w 218"/>
                <a:gd name="T35" fmla="*/ 36 h 259"/>
                <a:gd name="T36" fmla="*/ 43 w 218"/>
                <a:gd name="T37" fmla="*/ 50 h 259"/>
                <a:gd name="T38" fmla="*/ 32 w 218"/>
                <a:gd name="T39" fmla="*/ 68 h 259"/>
                <a:gd name="T40" fmla="*/ 24 w 218"/>
                <a:gd name="T41" fmla="*/ 87 h 259"/>
                <a:gd name="T42" fmla="*/ 20 w 218"/>
                <a:gd name="T43" fmla="*/ 106 h 259"/>
                <a:gd name="T44" fmla="*/ 19 w 218"/>
                <a:gd name="T45" fmla="*/ 128 h 259"/>
                <a:gd name="T46" fmla="*/ 20 w 218"/>
                <a:gd name="T47" fmla="*/ 151 h 259"/>
                <a:gd name="T48" fmla="*/ 24 w 218"/>
                <a:gd name="T49" fmla="*/ 173 h 259"/>
                <a:gd name="T50" fmla="*/ 32 w 218"/>
                <a:gd name="T51" fmla="*/ 193 h 259"/>
                <a:gd name="T52" fmla="*/ 42 w 218"/>
                <a:gd name="T53" fmla="*/ 211 h 259"/>
                <a:gd name="T54" fmla="*/ 55 w 218"/>
                <a:gd name="T55" fmla="*/ 224 h 259"/>
                <a:gd name="T56" fmla="*/ 71 w 218"/>
                <a:gd name="T57" fmla="*/ 234 h 259"/>
                <a:gd name="T58" fmla="*/ 91 w 218"/>
                <a:gd name="T59" fmla="*/ 241 h 259"/>
                <a:gd name="T60" fmla="*/ 114 w 218"/>
                <a:gd name="T61" fmla="*/ 243 h 259"/>
                <a:gd name="T62" fmla="*/ 136 w 218"/>
                <a:gd name="T63" fmla="*/ 240 h 259"/>
                <a:gd name="T64" fmla="*/ 155 w 218"/>
                <a:gd name="T65" fmla="*/ 233 h 259"/>
                <a:gd name="T66" fmla="*/ 171 w 218"/>
                <a:gd name="T67" fmla="*/ 221 h 259"/>
                <a:gd name="T68" fmla="*/ 185 w 218"/>
                <a:gd name="T69" fmla="*/ 206 h 259"/>
                <a:gd name="T70" fmla="*/ 195 w 218"/>
                <a:gd name="T71" fmla="*/ 187 h 259"/>
                <a:gd name="T72" fmla="*/ 199 w 218"/>
                <a:gd name="T73" fmla="*/ 166 h 259"/>
                <a:gd name="T74" fmla="*/ 218 w 218"/>
                <a:gd name="T75" fmla="*/ 166 h 259"/>
                <a:gd name="T76" fmla="*/ 212 w 218"/>
                <a:gd name="T77" fmla="*/ 190 h 259"/>
                <a:gd name="T78" fmla="*/ 203 w 218"/>
                <a:gd name="T79" fmla="*/ 211 h 259"/>
                <a:gd name="T80" fmla="*/ 190 w 218"/>
                <a:gd name="T81" fmla="*/ 227 h 259"/>
                <a:gd name="T82" fmla="*/ 175 w 218"/>
                <a:gd name="T83" fmla="*/ 241 h 259"/>
                <a:gd name="T84" fmla="*/ 156 w 218"/>
                <a:gd name="T85" fmla="*/ 251 h 259"/>
                <a:gd name="T86" fmla="*/ 136 w 218"/>
                <a:gd name="T87" fmla="*/ 256 h 259"/>
                <a:gd name="T88" fmla="*/ 114 w 218"/>
                <a:gd name="T89" fmla="*/ 259 h 259"/>
                <a:gd name="T90" fmla="*/ 89 w 218"/>
                <a:gd name="T91" fmla="*/ 256 h 259"/>
                <a:gd name="T92" fmla="*/ 67 w 218"/>
                <a:gd name="T93" fmla="*/ 251 h 259"/>
                <a:gd name="T94" fmla="*/ 48 w 218"/>
                <a:gd name="T95" fmla="*/ 240 h 259"/>
                <a:gd name="T96" fmla="*/ 33 w 218"/>
                <a:gd name="T97" fmla="*/ 227 h 259"/>
                <a:gd name="T98" fmla="*/ 21 w 218"/>
                <a:gd name="T99" fmla="*/ 211 h 259"/>
                <a:gd name="T100" fmla="*/ 12 w 218"/>
                <a:gd name="T101" fmla="*/ 192 h 259"/>
                <a:gd name="T102" fmla="*/ 6 w 218"/>
                <a:gd name="T103" fmla="*/ 172 h 259"/>
                <a:gd name="T104" fmla="*/ 1 w 218"/>
                <a:gd name="T105" fmla="*/ 150 h 259"/>
                <a:gd name="T106" fmla="*/ 0 w 218"/>
                <a:gd name="T107" fmla="*/ 128 h 259"/>
                <a:gd name="T108" fmla="*/ 2 w 218"/>
                <a:gd name="T109" fmla="*/ 102 h 259"/>
                <a:gd name="T110" fmla="*/ 8 w 218"/>
                <a:gd name="T111" fmla="*/ 78 h 259"/>
                <a:gd name="T112" fmla="*/ 16 w 218"/>
                <a:gd name="T113" fmla="*/ 57 h 259"/>
                <a:gd name="T114" fmla="*/ 29 w 218"/>
                <a:gd name="T115" fmla="*/ 38 h 259"/>
                <a:gd name="T116" fmla="*/ 46 w 218"/>
                <a:gd name="T117" fmla="*/ 22 h 259"/>
                <a:gd name="T118" fmla="*/ 66 w 218"/>
                <a:gd name="T119" fmla="*/ 10 h 259"/>
                <a:gd name="T120" fmla="*/ 88 w 218"/>
                <a:gd name="T121" fmla="*/ 3 h 259"/>
                <a:gd name="T122" fmla="*/ 114 w 218"/>
                <a:gd name="T12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 h="259">
                  <a:moveTo>
                    <a:pt x="114" y="0"/>
                  </a:moveTo>
                  <a:lnTo>
                    <a:pt x="136" y="2"/>
                  </a:lnTo>
                  <a:lnTo>
                    <a:pt x="156" y="7"/>
                  </a:lnTo>
                  <a:lnTo>
                    <a:pt x="175" y="15"/>
                  </a:lnTo>
                  <a:lnTo>
                    <a:pt x="190" y="27"/>
                  </a:lnTo>
                  <a:lnTo>
                    <a:pt x="203" y="41"/>
                  </a:lnTo>
                  <a:lnTo>
                    <a:pt x="211" y="61"/>
                  </a:lnTo>
                  <a:lnTo>
                    <a:pt x="216" y="83"/>
                  </a:lnTo>
                  <a:lnTo>
                    <a:pt x="197" y="83"/>
                  </a:lnTo>
                  <a:lnTo>
                    <a:pt x="193" y="62"/>
                  </a:lnTo>
                  <a:lnTo>
                    <a:pt x="184" y="46"/>
                  </a:lnTo>
                  <a:lnTo>
                    <a:pt x="171" y="33"/>
                  </a:lnTo>
                  <a:lnTo>
                    <a:pt x="155" y="23"/>
                  </a:lnTo>
                  <a:lnTo>
                    <a:pt x="135" y="19"/>
                  </a:lnTo>
                  <a:lnTo>
                    <a:pt x="114" y="16"/>
                  </a:lnTo>
                  <a:lnTo>
                    <a:pt x="91" y="19"/>
                  </a:lnTo>
                  <a:lnTo>
                    <a:pt x="73" y="26"/>
                  </a:lnTo>
                  <a:lnTo>
                    <a:pt x="56" y="36"/>
                  </a:lnTo>
                  <a:lnTo>
                    <a:pt x="43" y="50"/>
                  </a:lnTo>
                  <a:lnTo>
                    <a:pt x="32" y="68"/>
                  </a:lnTo>
                  <a:lnTo>
                    <a:pt x="24" y="87"/>
                  </a:lnTo>
                  <a:lnTo>
                    <a:pt x="20" y="106"/>
                  </a:lnTo>
                  <a:lnTo>
                    <a:pt x="19" y="128"/>
                  </a:lnTo>
                  <a:lnTo>
                    <a:pt x="20" y="151"/>
                  </a:lnTo>
                  <a:lnTo>
                    <a:pt x="24" y="173"/>
                  </a:lnTo>
                  <a:lnTo>
                    <a:pt x="32" y="193"/>
                  </a:lnTo>
                  <a:lnTo>
                    <a:pt x="42" y="211"/>
                  </a:lnTo>
                  <a:lnTo>
                    <a:pt x="55" y="224"/>
                  </a:lnTo>
                  <a:lnTo>
                    <a:pt x="71" y="234"/>
                  </a:lnTo>
                  <a:lnTo>
                    <a:pt x="91" y="241"/>
                  </a:lnTo>
                  <a:lnTo>
                    <a:pt x="114" y="243"/>
                  </a:lnTo>
                  <a:lnTo>
                    <a:pt x="136" y="240"/>
                  </a:lnTo>
                  <a:lnTo>
                    <a:pt x="155" y="233"/>
                  </a:lnTo>
                  <a:lnTo>
                    <a:pt x="171" y="221"/>
                  </a:lnTo>
                  <a:lnTo>
                    <a:pt x="185" y="206"/>
                  </a:lnTo>
                  <a:lnTo>
                    <a:pt x="195" y="187"/>
                  </a:lnTo>
                  <a:lnTo>
                    <a:pt x="199" y="166"/>
                  </a:lnTo>
                  <a:lnTo>
                    <a:pt x="218" y="166"/>
                  </a:lnTo>
                  <a:lnTo>
                    <a:pt x="212" y="190"/>
                  </a:lnTo>
                  <a:lnTo>
                    <a:pt x="203" y="211"/>
                  </a:lnTo>
                  <a:lnTo>
                    <a:pt x="190" y="227"/>
                  </a:lnTo>
                  <a:lnTo>
                    <a:pt x="175" y="241"/>
                  </a:lnTo>
                  <a:lnTo>
                    <a:pt x="156" y="251"/>
                  </a:lnTo>
                  <a:lnTo>
                    <a:pt x="136" y="256"/>
                  </a:lnTo>
                  <a:lnTo>
                    <a:pt x="114" y="259"/>
                  </a:lnTo>
                  <a:lnTo>
                    <a:pt x="89" y="256"/>
                  </a:lnTo>
                  <a:lnTo>
                    <a:pt x="67" y="251"/>
                  </a:lnTo>
                  <a:lnTo>
                    <a:pt x="48" y="240"/>
                  </a:lnTo>
                  <a:lnTo>
                    <a:pt x="33" y="227"/>
                  </a:lnTo>
                  <a:lnTo>
                    <a:pt x="21" y="211"/>
                  </a:lnTo>
                  <a:lnTo>
                    <a:pt x="12" y="192"/>
                  </a:lnTo>
                  <a:lnTo>
                    <a:pt x="6" y="172"/>
                  </a:lnTo>
                  <a:lnTo>
                    <a:pt x="1" y="150"/>
                  </a:lnTo>
                  <a:lnTo>
                    <a:pt x="0" y="128"/>
                  </a:lnTo>
                  <a:lnTo>
                    <a:pt x="2" y="102"/>
                  </a:lnTo>
                  <a:lnTo>
                    <a:pt x="8" y="78"/>
                  </a:lnTo>
                  <a:lnTo>
                    <a:pt x="16" y="57"/>
                  </a:lnTo>
                  <a:lnTo>
                    <a:pt x="29" y="38"/>
                  </a:lnTo>
                  <a:lnTo>
                    <a:pt x="46" y="22"/>
                  </a:lnTo>
                  <a:lnTo>
                    <a:pt x="66" y="10"/>
                  </a:lnTo>
                  <a:lnTo>
                    <a:pt x="88" y="3"/>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p:cNvSpPr>
            <p:nvPr userDrawn="1"/>
          </p:nvSpPr>
          <p:spPr bwMode="auto">
            <a:xfrm>
              <a:off x="5108576" y="2513013"/>
              <a:ext cx="61913" cy="171450"/>
            </a:xfrm>
            <a:custGeom>
              <a:avLst/>
              <a:gdLst>
                <a:gd name="T0" fmla="*/ 46 w 119"/>
                <a:gd name="T1" fmla="*/ 0 h 324"/>
                <a:gd name="T2" fmla="*/ 65 w 119"/>
                <a:gd name="T3" fmla="*/ 0 h 324"/>
                <a:gd name="T4" fmla="*/ 65 w 119"/>
                <a:gd name="T5" fmla="*/ 76 h 324"/>
                <a:gd name="T6" fmla="*/ 119 w 119"/>
                <a:gd name="T7" fmla="*/ 76 h 324"/>
                <a:gd name="T8" fmla="*/ 119 w 119"/>
                <a:gd name="T9" fmla="*/ 92 h 324"/>
                <a:gd name="T10" fmla="*/ 65 w 119"/>
                <a:gd name="T11" fmla="*/ 92 h 324"/>
                <a:gd name="T12" fmla="*/ 65 w 119"/>
                <a:gd name="T13" fmla="*/ 264 h 324"/>
                <a:gd name="T14" fmla="*/ 66 w 119"/>
                <a:gd name="T15" fmla="*/ 282 h 324"/>
                <a:gd name="T16" fmla="*/ 71 w 119"/>
                <a:gd name="T17" fmla="*/ 294 h 324"/>
                <a:gd name="T18" fmla="*/ 79 w 119"/>
                <a:gd name="T19" fmla="*/ 301 h 324"/>
                <a:gd name="T20" fmla="*/ 89 w 119"/>
                <a:gd name="T21" fmla="*/ 305 h 324"/>
                <a:gd name="T22" fmla="*/ 102 w 119"/>
                <a:gd name="T23" fmla="*/ 308 h 324"/>
                <a:gd name="T24" fmla="*/ 118 w 119"/>
                <a:gd name="T25" fmla="*/ 308 h 324"/>
                <a:gd name="T26" fmla="*/ 118 w 119"/>
                <a:gd name="T27" fmla="*/ 323 h 324"/>
                <a:gd name="T28" fmla="*/ 105 w 119"/>
                <a:gd name="T29" fmla="*/ 324 h 324"/>
                <a:gd name="T30" fmla="*/ 91 w 119"/>
                <a:gd name="T31" fmla="*/ 323 h 324"/>
                <a:gd name="T32" fmla="*/ 79 w 119"/>
                <a:gd name="T33" fmla="*/ 321 h 324"/>
                <a:gd name="T34" fmla="*/ 67 w 119"/>
                <a:gd name="T35" fmla="*/ 316 h 324"/>
                <a:gd name="T36" fmla="*/ 59 w 119"/>
                <a:gd name="T37" fmla="*/ 308 h 324"/>
                <a:gd name="T38" fmla="*/ 52 w 119"/>
                <a:gd name="T39" fmla="*/ 297 h 324"/>
                <a:gd name="T40" fmla="*/ 47 w 119"/>
                <a:gd name="T41" fmla="*/ 283 h 324"/>
                <a:gd name="T42" fmla="*/ 46 w 119"/>
                <a:gd name="T43" fmla="*/ 264 h 324"/>
                <a:gd name="T44" fmla="*/ 46 w 119"/>
                <a:gd name="T45" fmla="*/ 92 h 324"/>
                <a:gd name="T46" fmla="*/ 0 w 119"/>
                <a:gd name="T47" fmla="*/ 92 h 324"/>
                <a:gd name="T48" fmla="*/ 0 w 119"/>
                <a:gd name="T49" fmla="*/ 76 h 324"/>
                <a:gd name="T50" fmla="*/ 46 w 119"/>
                <a:gd name="T51" fmla="*/ 76 h 324"/>
                <a:gd name="T52" fmla="*/ 46 w 119"/>
                <a:gd name="T5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324">
                  <a:moveTo>
                    <a:pt x="46" y="0"/>
                  </a:moveTo>
                  <a:lnTo>
                    <a:pt x="65" y="0"/>
                  </a:lnTo>
                  <a:lnTo>
                    <a:pt x="65" y="76"/>
                  </a:lnTo>
                  <a:lnTo>
                    <a:pt x="119" y="76"/>
                  </a:lnTo>
                  <a:lnTo>
                    <a:pt x="119" y="92"/>
                  </a:lnTo>
                  <a:lnTo>
                    <a:pt x="65" y="92"/>
                  </a:lnTo>
                  <a:lnTo>
                    <a:pt x="65" y="264"/>
                  </a:lnTo>
                  <a:lnTo>
                    <a:pt x="66" y="282"/>
                  </a:lnTo>
                  <a:lnTo>
                    <a:pt x="71" y="294"/>
                  </a:lnTo>
                  <a:lnTo>
                    <a:pt x="79" y="301"/>
                  </a:lnTo>
                  <a:lnTo>
                    <a:pt x="89" y="305"/>
                  </a:lnTo>
                  <a:lnTo>
                    <a:pt x="102" y="308"/>
                  </a:lnTo>
                  <a:lnTo>
                    <a:pt x="118" y="308"/>
                  </a:lnTo>
                  <a:lnTo>
                    <a:pt x="118" y="323"/>
                  </a:lnTo>
                  <a:lnTo>
                    <a:pt x="105" y="324"/>
                  </a:lnTo>
                  <a:lnTo>
                    <a:pt x="91" y="323"/>
                  </a:lnTo>
                  <a:lnTo>
                    <a:pt x="79" y="321"/>
                  </a:lnTo>
                  <a:lnTo>
                    <a:pt x="67" y="316"/>
                  </a:lnTo>
                  <a:lnTo>
                    <a:pt x="59" y="308"/>
                  </a:lnTo>
                  <a:lnTo>
                    <a:pt x="52" y="297"/>
                  </a:lnTo>
                  <a:lnTo>
                    <a:pt x="47" y="283"/>
                  </a:lnTo>
                  <a:lnTo>
                    <a:pt x="46" y="264"/>
                  </a:lnTo>
                  <a:lnTo>
                    <a:pt x="46" y="92"/>
                  </a:lnTo>
                  <a:lnTo>
                    <a:pt x="0" y="92"/>
                  </a:lnTo>
                  <a:lnTo>
                    <a:pt x="0" y="76"/>
                  </a:lnTo>
                  <a:lnTo>
                    <a:pt x="46" y="76"/>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noEditPoints="1"/>
            </p:cNvSpPr>
            <p:nvPr userDrawn="1"/>
          </p:nvSpPr>
          <p:spPr bwMode="auto">
            <a:xfrm>
              <a:off x="5191126" y="2501900"/>
              <a:ext cx="9525" cy="180975"/>
            </a:xfrm>
            <a:custGeom>
              <a:avLst/>
              <a:gdLst>
                <a:gd name="T0" fmla="*/ 0 w 19"/>
                <a:gd name="T1" fmla="*/ 96 h 343"/>
                <a:gd name="T2" fmla="*/ 19 w 19"/>
                <a:gd name="T3" fmla="*/ 96 h 343"/>
                <a:gd name="T4" fmla="*/ 19 w 19"/>
                <a:gd name="T5" fmla="*/ 343 h 343"/>
                <a:gd name="T6" fmla="*/ 0 w 19"/>
                <a:gd name="T7" fmla="*/ 343 h 343"/>
                <a:gd name="T8" fmla="*/ 0 w 19"/>
                <a:gd name="T9" fmla="*/ 96 h 343"/>
                <a:gd name="T10" fmla="*/ 0 w 19"/>
                <a:gd name="T11" fmla="*/ 0 h 343"/>
                <a:gd name="T12" fmla="*/ 19 w 19"/>
                <a:gd name="T13" fmla="*/ 0 h 343"/>
                <a:gd name="T14" fmla="*/ 19 w 19"/>
                <a:gd name="T15" fmla="*/ 50 h 343"/>
                <a:gd name="T16" fmla="*/ 0 w 19"/>
                <a:gd name="T17" fmla="*/ 50 h 343"/>
                <a:gd name="T18" fmla="*/ 0 w 19"/>
                <a:gd name="T1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3">
                  <a:moveTo>
                    <a:pt x="0" y="96"/>
                  </a:moveTo>
                  <a:lnTo>
                    <a:pt x="19" y="96"/>
                  </a:lnTo>
                  <a:lnTo>
                    <a:pt x="19" y="343"/>
                  </a:lnTo>
                  <a:lnTo>
                    <a:pt x="0" y="343"/>
                  </a:lnTo>
                  <a:lnTo>
                    <a:pt x="0" y="96"/>
                  </a:lnTo>
                  <a:close/>
                  <a:moveTo>
                    <a:pt x="0" y="0"/>
                  </a:moveTo>
                  <a:lnTo>
                    <a:pt x="19" y="0"/>
                  </a:lnTo>
                  <a:lnTo>
                    <a:pt x="19" y="50"/>
                  </a:lnTo>
                  <a:lnTo>
                    <a:pt x="0" y="5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userDrawn="1"/>
          </p:nvSpPr>
          <p:spPr bwMode="auto">
            <a:xfrm>
              <a:off x="5226051" y="2549525"/>
              <a:ext cx="114300" cy="136525"/>
            </a:xfrm>
            <a:custGeom>
              <a:avLst/>
              <a:gdLst>
                <a:gd name="T0" fmla="*/ 114 w 218"/>
                <a:gd name="T1" fmla="*/ 0 h 259"/>
                <a:gd name="T2" fmla="*/ 136 w 218"/>
                <a:gd name="T3" fmla="*/ 2 h 259"/>
                <a:gd name="T4" fmla="*/ 156 w 218"/>
                <a:gd name="T5" fmla="*/ 7 h 259"/>
                <a:gd name="T6" fmla="*/ 175 w 218"/>
                <a:gd name="T7" fmla="*/ 15 h 259"/>
                <a:gd name="T8" fmla="*/ 190 w 218"/>
                <a:gd name="T9" fmla="*/ 27 h 259"/>
                <a:gd name="T10" fmla="*/ 202 w 218"/>
                <a:gd name="T11" fmla="*/ 41 h 259"/>
                <a:gd name="T12" fmla="*/ 211 w 218"/>
                <a:gd name="T13" fmla="*/ 61 h 259"/>
                <a:gd name="T14" fmla="*/ 216 w 218"/>
                <a:gd name="T15" fmla="*/ 83 h 259"/>
                <a:gd name="T16" fmla="*/ 197 w 218"/>
                <a:gd name="T17" fmla="*/ 83 h 259"/>
                <a:gd name="T18" fmla="*/ 192 w 218"/>
                <a:gd name="T19" fmla="*/ 62 h 259"/>
                <a:gd name="T20" fmla="*/ 184 w 218"/>
                <a:gd name="T21" fmla="*/ 46 h 259"/>
                <a:gd name="T22" fmla="*/ 171 w 218"/>
                <a:gd name="T23" fmla="*/ 33 h 259"/>
                <a:gd name="T24" fmla="*/ 155 w 218"/>
                <a:gd name="T25" fmla="*/ 23 h 259"/>
                <a:gd name="T26" fmla="*/ 135 w 218"/>
                <a:gd name="T27" fmla="*/ 19 h 259"/>
                <a:gd name="T28" fmla="*/ 114 w 218"/>
                <a:gd name="T29" fmla="*/ 16 h 259"/>
                <a:gd name="T30" fmla="*/ 91 w 218"/>
                <a:gd name="T31" fmla="*/ 19 h 259"/>
                <a:gd name="T32" fmla="*/ 73 w 218"/>
                <a:gd name="T33" fmla="*/ 26 h 259"/>
                <a:gd name="T34" fmla="*/ 56 w 218"/>
                <a:gd name="T35" fmla="*/ 36 h 259"/>
                <a:gd name="T36" fmla="*/ 42 w 218"/>
                <a:gd name="T37" fmla="*/ 50 h 259"/>
                <a:gd name="T38" fmla="*/ 32 w 218"/>
                <a:gd name="T39" fmla="*/ 68 h 259"/>
                <a:gd name="T40" fmla="*/ 25 w 218"/>
                <a:gd name="T41" fmla="*/ 87 h 259"/>
                <a:gd name="T42" fmla="*/ 20 w 218"/>
                <a:gd name="T43" fmla="*/ 106 h 259"/>
                <a:gd name="T44" fmla="*/ 19 w 218"/>
                <a:gd name="T45" fmla="*/ 128 h 259"/>
                <a:gd name="T46" fmla="*/ 20 w 218"/>
                <a:gd name="T47" fmla="*/ 151 h 259"/>
                <a:gd name="T48" fmla="*/ 25 w 218"/>
                <a:gd name="T49" fmla="*/ 173 h 259"/>
                <a:gd name="T50" fmla="*/ 32 w 218"/>
                <a:gd name="T51" fmla="*/ 193 h 259"/>
                <a:gd name="T52" fmla="*/ 42 w 218"/>
                <a:gd name="T53" fmla="*/ 211 h 259"/>
                <a:gd name="T54" fmla="*/ 55 w 218"/>
                <a:gd name="T55" fmla="*/ 224 h 259"/>
                <a:gd name="T56" fmla="*/ 71 w 218"/>
                <a:gd name="T57" fmla="*/ 234 h 259"/>
                <a:gd name="T58" fmla="*/ 91 w 218"/>
                <a:gd name="T59" fmla="*/ 241 h 259"/>
                <a:gd name="T60" fmla="*/ 114 w 218"/>
                <a:gd name="T61" fmla="*/ 243 h 259"/>
                <a:gd name="T62" fmla="*/ 135 w 218"/>
                <a:gd name="T63" fmla="*/ 240 h 259"/>
                <a:gd name="T64" fmla="*/ 155 w 218"/>
                <a:gd name="T65" fmla="*/ 233 h 259"/>
                <a:gd name="T66" fmla="*/ 171 w 218"/>
                <a:gd name="T67" fmla="*/ 221 h 259"/>
                <a:gd name="T68" fmla="*/ 184 w 218"/>
                <a:gd name="T69" fmla="*/ 206 h 259"/>
                <a:gd name="T70" fmla="*/ 195 w 218"/>
                <a:gd name="T71" fmla="*/ 187 h 259"/>
                <a:gd name="T72" fmla="*/ 199 w 218"/>
                <a:gd name="T73" fmla="*/ 166 h 259"/>
                <a:gd name="T74" fmla="*/ 218 w 218"/>
                <a:gd name="T75" fmla="*/ 166 h 259"/>
                <a:gd name="T76" fmla="*/ 212 w 218"/>
                <a:gd name="T77" fmla="*/ 190 h 259"/>
                <a:gd name="T78" fmla="*/ 203 w 218"/>
                <a:gd name="T79" fmla="*/ 211 h 259"/>
                <a:gd name="T80" fmla="*/ 190 w 218"/>
                <a:gd name="T81" fmla="*/ 227 h 259"/>
                <a:gd name="T82" fmla="*/ 175 w 218"/>
                <a:gd name="T83" fmla="*/ 241 h 259"/>
                <a:gd name="T84" fmla="*/ 156 w 218"/>
                <a:gd name="T85" fmla="*/ 251 h 259"/>
                <a:gd name="T86" fmla="*/ 136 w 218"/>
                <a:gd name="T87" fmla="*/ 256 h 259"/>
                <a:gd name="T88" fmla="*/ 114 w 218"/>
                <a:gd name="T89" fmla="*/ 259 h 259"/>
                <a:gd name="T90" fmla="*/ 88 w 218"/>
                <a:gd name="T91" fmla="*/ 256 h 259"/>
                <a:gd name="T92" fmla="*/ 67 w 218"/>
                <a:gd name="T93" fmla="*/ 251 h 259"/>
                <a:gd name="T94" fmla="*/ 48 w 218"/>
                <a:gd name="T95" fmla="*/ 240 h 259"/>
                <a:gd name="T96" fmla="*/ 33 w 218"/>
                <a:gd name="T97" fmla="*/ 227 h 259"/>
                <a:gd name="T98" fmla="*/ 21 w 218"/>
                <a:gd name="T99" fmla="*/ 211 h 259"/>
                <a:gd name="T100" fmla="*/ 12 w 218"/>
                <a:gd name="T101" fmla="*/ 192 h 259"/>
                <a:gd name="T102" fmla="*/ 5 w 218"/>
                <a:gd name="T103" fmla="*/ 172 h 259"/>
                <a:gd name="T104" fmla="*/ 1 w 218"/>
                <a:gd name="T105" fmla="*/ 150 h 259"/>
                <a:gd name="T106" fmla="*/ 0 w 218"/>
                <a:gd name="T107" fmla="*/ 128 h 259"/>
                <a:gd name="T108" fmla="*/ 2 w 218"/>
                <a:gd name="T109" fmla="*/ 102 h 259"/>
                <a:gd name="T110" fmla="*/ 7 w 218"/>
                <a:gd name="T111" fmla="*/ 78 h 259"/>
                <a:gd name="T112" fmla="*/ 16 w 218"/>
                <a:gd name="T113" fmla="*/ 57 h 259"/>
                <a:gd name="T114" fmla="*/ 29 w 218"/>
                <a:gd name="T115" fmla="*/ 38 h 259"/>
                <a:gd name="T116" fmla="*/ 46 w 218"/>
                <a:gd name="T117" fmla="*/ 22 h 259"/>
                <a:gd name="T118" fmla="*/ 64 w 218"/>
                <a:gd name="T119" fmla="*/ 10 h 259"/>
                <a:gd name="T120" fmla="*/ 88 w 218"/>
                <a:gd name="T121" fmla="*/ 3 h 259"/>
                <a:gd name="T122" fmla="*/ 114 w 218"/>
                <a:gd name="T12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 h="259">
                  <a:moveTo>
                    <a:pt x="114" y="0"/>
                  </a:moveTo>
                  <a:lnTo>
                    <a:pt x="136" y="2"/>
                  </a:lnTo>
                  <a:lnTo>
                    <a:pt x="156" y="7"/>
                  </a:lnTo>
                  <a:lnTo>
                    <a:pt x="175" y="15"/>
                  </a:lnTo>
                  <a:lnTo>
                    <a:pt x="190" y="27"/>
                  </a:lnTo>
                  <a:lnTo>
                    <a:pt x="202" y="41"/>
                  </a:lnTo>
                  <a:lnTo>
                    <a:pt x="211" y="61"/>
                  </a:lnTo>
                  <a:lnTo>
                    <a:pt x="216" y="83"/>
                  </a:lnTo>
                  <a:lnTo>
                    <a:pt x="197" y="83"/>
                  </a:lnTo>
                  <a:lnTo>
                    <a:pt x="192" y="62"/>
                  </a:lnTo>
                  <a:lnTo>
                    <a:pt x="184" y="46"/>
                  </a:lnTo>
                  <a:lnTo>
                    <a:pt x="171" y="33"/>
                  </a:lnTo>
                  <a:lnTo>
                    <a:pt x="155" y="23"/>
                  </a:lnTo>
                  <a:lnTo>
                    <a:pt x="135" y="19"/>
                  </a:lnTo>
                  <a:lnTo>
                    <a:pt x="114" y="16"/>
                  </a:lnTo>
                  <a:lnTo>
                    <a:pt x="91" y="19"/>
                  </a:lnTo>
                  <a:lnTo>
                    <a:pt x="73" y="26"/>
                  </a:lnTo>
                  <a:lnTo>
                    <a:pt x="56" y="36"/>
                  </a:lnTo>
                  <a:lnTo>
                    <a:pt x="42" y="50"/>
                  </a:lnTo>
                  <a:lnTo>
                    <a:pt x="32" y="68"/>
                  </a:lnTo>
                  <a:lnTo>
                    <a:pt x="25" y="87"/>
                  </a:lnTo>
                  <a:lnTo>
                    <a:pt x="20" y="106"/>
                  </a:lnTo>
                  <a:lnTo>
                    <a:pt x="19" y="128"/>
                  </a:lnTo>
                  <a:lnTo>
                    <a:pt x="20" y="151"/>
                  </a:lnTo>
                  <a:lnTo>
                    <a:pt x="25" y="173"/>
                  </a:lnTo>
                  <a:lnTo>
                    <a:pt x="32" y="193"/>
                  </a:lnTo>
                  <a:lnTo>
                    <a:pt x="42" y="211"/>
                  </a:lnTo>
                  <a:lnTo>
                    <a:pt x="55" y="224"/>
                  </a:lnTo>
                  <a:lnTo>
                    <a:pt x="71" y="234"/>
                  </a:lnTo>
                  <a:lnTo>
                    <a:pt x="91" y="241"/>
                  </a:lnTo>
                  <a:lnTo>
                    <a:pt x="114" y="243"/>
                  </a:lnTo>
                  <a:lnTo>
                    <a:pt x="135" y="240"/>
                  </a:lnTo>
                  <a:lnTo>
                    <a:pt x="155" y="233"/>
                  </a:lnTo>
                  <a:lnTo>
                    <a:pt x="171" y="221"/>
                  </a:lnTo>
                  <a:lnTo>
                    <a:pt x="184" y="206"/>
                  </a:lnTo>
                  <a:lnTo>
                    <a:pt x="195" y="187"/>
                  </a:lnTo>
                  <a:lnTo>
                    <a:pt x="199" y="166"/>
                  </a:lnTo>
                  <a:lnTo>
                    <a:pt x="218" y="166"/>
                  </a:lnTo>
                  <a:lnTo>
                    <a:pt x="212" y="190"/>
                  </a:lnTo>
                  <a:lnTo>
                    <a:pt x="203" y="211"/>
                  </a:lnTo>
                  <a:lnTo>
                    <a:pt x="190" y="227"/>
                  </a:lnTo>
                  <a:lnTo>
                    <a:pt x="175" y="241"/>
                  </a:lnTo>
                  <a:lnTo>
                    <a:pt x="156" y="251"/>
                  </a:lnTo>
                  <a:lnTo>
                    <a:pt x="136" y="256"/>
                  </a:lnTo>
                  <a:lnTo>
                    <a:pt x="114" y="259"/>
                  </a:lnTo>
                  <a:lnTo>
                    <a:pt x="88" y="256"/>
                  </a:lnTo>
                  <a:lnTo>
                    <a:pt x="67" y="251"/>
                  </a:lnTo>
                  <a:lnTo>
                    <a:pt x="48" y="240"/>
                  </a:lnTo>
                  <a:lnTo>
                    <a:pt x="33" y="227"/>
                  </a:lnTo>
                  <a:lnTo>
                    <a:pt x="21" y="211"/>
                  </a:lnTo>
                  <a:lnTo>
                    <a:pt x="12" y="192"/>
                  </a:lnTo>
                  <a:lnTo>
                    <a:pt x="5" y="172"/>
                  </a:lnTo>
                  <a:lnTo>
                    <a:pt x="1" y="150"/>
                  </a:lnTo>
                  <a:lnTo>
                    <a:pt x="0" y="128"/>
                  </a:lnTo>
                  <a:lnTo>
                    <a:pt x="2" y="102"/>
                  </a:lnTo>
                  <a:lnTo>
                    <a:pt x="7" y="78"/>
                  </a:lnTo>
                  <a:lnTo>
                    <a:pt x="16" y="57"/>
                  </a:lnTo>
                  <a:lnTo>
                    <a:pt x="29" y="38"/>
                  </a:lnTo>
                  <a:lnTo>
                    <a:pt x="46" y="22"/>
                  </a:lnTo>
                  <a:lnTo>
                    <a:pt x="64" y="10"/>
                  </a:lnTo>
                  <a:lnTo>
                    <a:pt x="88" y="3"/>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noEditPoints="1"/>
            </p:cNvSpPr>
            <p:nvPr userDrawn="1"/>
          </p:nvSpPr>
          <p:spPr bwMode="auto">
            <a:xfrm>
              <a:off x="5357813" y="2549525"/>
              <a:ext cx="114300" cy="136525"/>
            </a:xfrm>
            <a:custGeom>
              <a:avLst/>
              <a:gdLst>
                <a:gd name="T0" fmla="*/ 86 w 217"/>
                <a:gd name="T1" fmla="*/ 20 h 259"/>
                <a:gd name="T2" fmla="*/ 51 w 217"/>
                <a:gd name="T3" fmla="*/ 40 h 259"/>
                <a:gd name="T4" fmla="*/ 28 w 217"/>
                <a:gd name="T5" fmla="*/ 75 h 259"/>
                <a:gd name="T6" fmla="*/ 17 w 217"/>
                <a:gd name="T7" fmla="*/ 116 h 259"/>
                <a:gd name="T8" fmla="*/ 197 w 217"/>
                <a:gd name="T9" fmla="*/ 95 h 259"/>
                <a:gd name="T10" fmla="*/ 180 w 217"/>
                <a:gd name="T11" fmla="*/ 55 h 259"/>
                <a:gd name="T12" fmla="*/ 151 w 217"/>
                <a:gd name="T13" fmla="*/ 27 h 259"/>
                <a:gd name="T14" fmla="*/ 109 w 217"/>
                <a:gd name="T15" fmla="*/ 16 h 259"/>
                <a:gd name="T16" fmla="*/ 132 w 217"/>
                <a:gd name="T17" fmla="*/ 2 h 259"/>
                <a:gd name="T18" fmla="*/ 172 w 217"/>
                <a:gd name="T19" fmla="*/ 19 h 259"/>
                <a:gd name="T20" fmla="*/ 199 w 217"/>
                <a:gd name="T21" fmla="*/ 48 h 259"/>
                <a:gd name="T22" fmla="*/ 214 w 217"/>
                <a:gd name="T23" fmla="*/ 87 h 259"/>
                <a:gd name="T24" fmla="*/ 217 w 217"/>
                <a:gd name="T25" fmla="*/ 132 h 259"/>
                <a:gd name="T26" fmla="*/ 18 w 217"/>
                <a:gd name="T27" fmla="*/ 153 h 259"/>
                <a:gd name="T28" fmla="*/ 30 w 217"/>
                <a:gd name="T29" fmla="*/ 193 h 259"/>
                <a:gd name="T30" fmla="*/ 52 w 217"/>
                <a:gd name="T31" fmla="*/ 224 h 259"/>
                <a:gd name="T32" fmla="*/ 86 w 217"/>
                <a:gd name="T33" fmla="*/ 241 h 259"/>
                <a:gd name="T34" fmla="*/ 131 w 217"/>
                <a:gd name="T35" fmla="*/ 241 h 259"/>
                <a:gd name="T36" fmla="*/ 167 w 217"/>
                <a:gd name="T37" fmla="*/ 224 h 259"/>
                <a:gd name="T38" fmla="*/ 191 w 217"/>
                <a:gd name="T39" fmla="*/ 191 h 259"/>
                <a:gd name="T40" fmla="*/ 215 w 217"/>
                <a:gd name="T41" fmla="*/ 170 h 259"/>
                <a:gd name="T42" fmla="*/ 197 w 217"/>
                <a:gd name="T43" fmla="*/ 218 h 259"/>
                <a:gd name="T44" fmla="*/ 160 w 217"/>
                <a:gd name="T45" fmla="*/ 248 h 259"/>
                <a:gd name="T46" fmla="*/ 109 w 217"/>
                <a:gd name="T47" fmla="*/ 259 h 259"/>
                <a:gd name="T48" fmla="*/ 61 w 217"/>
                <a:gd name="T49" fmla="*/ 249 h 259"/>
                <a:gd name="T50" fmla="*/ 27 w 217"/>
                <a:gd name="T51" fmla="*/ 222 h 259"/>
                <a:gd name="T52" fmla="*/ 6 w 217"/>
                <a:gd name="T53" fmla="*/ 183 h 259"/>
                <a:gd name="T54" fmla="*/ 0 w 217"/>
                <a:gd name="T55" fmla="*/ 133 h 259"/>
                <a:gd name="T56" fmla="*/ 4 w 217"/>
                <a:gd name="T57" fmla="*/ 90 h 259"/>
                <a:gd name="T58" fmla="*/ 20 w 217"/>
                <a:gd name="T59" fmla="*/ 50 h 259"/>
                <a:gd name="T60" fmla="*/ 47 w 217"/>
                <a:gd name="T61" fmla="*/ 20 h 259"/>
                <a:gd name="T62" fmla="*/ 85 w 217"/>
                <a:gd name="T63" fmla="*/ 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259">
                  <a:moveTo>
                    <a:pt x="109" y="16"/>
                  </a:moveTo>
                  <a:lnTo>
                    <a:pt x="86" y="20"/>
                  </a:lnTo>
                  <a:lnTo>
                    <a:pt x="68" y="28"/>
                  </a:lnTo>
                  <a:lnTo>
                    <a:pt x="51" y="40"/>
                  </a:lnTo>
                  <a:lnTo>
                    <a:pt x="37" y="56"/>
                  </a:lnTo>
                  <a:lnTo>
                    <a:pt x="28" y="75"/>
                  </a:lnTo>
                  <a:lnTo>
                    <a:pt x="21" y="95"/>
                  </a:lnTo>
                  <a:lnTo>
                    <a:pt x="17" y="116"/>
                  </a:lnTo>
                  <a:lnTo>
                    <a:pt x="199" y="116"/>
                  </a:lnTo>
                  <a:lnTo>
                    <a:pt x="197" y="95"/>
                  </a:lnTo>
                  <a:lnTo>
                    <a:pt x="191" y="74"/>
                  </a:lnTo>
                  <a:lnTo>
                    <a:pt x="180" y="55"/>
                  </a:lnTo>
                  <a:lnTo>
                    <a:pt x="167" y="40"/>
                  </a:lnTo>
                  <a:lnTo>
                    <a:pt x="151" y="27"/>
                  </a:lnTo>
                  <a:lnTo>
                    <a:pt x="131" y="19"/>
                  </a:lnTo>
                  <a:lnTo>
                    <a:pt x="109" y="16"/>
                  </a:lnTo>
                  <a:close/>
                  <a:moveTo>
                    <a:pt x="109" y="0"/>
                  </a:moveTo>
                  <a:lnTo>
                    <a:pt x="132" y="2"/>
                  </a:lnTo>
                  <a:lnTo>
                    <a:pt x="153" y="9"/>
                  </a:lnTo>
                  <a:lnTo>
                    <a:pt x="172" y="19"/>
                  </a:lnTo>
                  <a:lnTo>
                    <a:pt x="187" y="31"/>
                  </a:lnTo>
                  <a:lnTo>
                    <a:pt x="199" y="48"/>
                  </a:lnTo>
                  <a:lnTo>
                    <a:pt x="207" y="67"/>
                  </a:lnTo>
                  <a:lnTo>
                    <a:pt x="214" y="87"/>
                  </a:lnTo>
                  <a:lnTo>
                    <a:pt x="217" y="109"/>
                  </a:lnTo>
                  <a:lnTo>
                    <a:pt x="217" y="132"/>
                  </a:lnTo>
                  <a:lnTo>
                    <a:pt x="17" y="132"/>
                  </a:lnTo>
                  <a:lnTo>
                    <a:pt x="18" y="153"/>
                  </a:lnTo>
                  <a:lnTo>
                    <a:pt x="23" y="174"/>
                  </a:lnTo>
                  <a:lnTo>
                    <a:pt x="30" y="193"/>
                  </a:lnTo>
                  <a:lnTo>
                    <a:pt x="40" y="210"/>
                  </a:lnTo>
                  <a:lnTo>
                    <a:pt x="52" y="224"/>
                  </a:lnTo>
                  <a:lnTo>
                    <a:pt x="69" y="234"/>
                  </a:lnTo>
                  <a:lnTo>
                    <a:pt x="86" y="241"/>
                  </a:lnTo>
                  <a:lnTo>
                    <a:pt x="109" y="243"/>
                  </a:lnTo>
                  <a:lnTo>
                    <a:pt x="131" y="241"/>
                  </a:lnTo>
                  <a:lnTo>
                    <a:pt x="150" y="234"/>
                  </a:lnTo>
                  <a:lnTo>
                    <a:pt x="167" y="224"/>
                  </a:lnTo>
                  <a:lnTo>
                    <a:pt x="180" y="208"/>
                  </a:lnTo>
                  <a:lnTo>
                    <a:pt x="191" y="191"/>
                  </a:lnTo>
                  <a:lnTo>
                    <a:pt x="197" y="170"/>
                  </a:lnTo>
                  <a:lnTo>
                    <a:pt x="215" y="170"/>
                  </a:lnTo>
                  <a:lnTo>
                    <a:pt x="208" y="197"/>
                  </a:lnTo>
                  <a:lnTo>
                    <a:pt x="197" y="218"/>
                  </a:lnTo>
                  <a:lnTo>
                    <a:pt x="180" y="235"/>
                  </a:lnTo>
                  <a:lnTo>
                    <a:pt x="160" y="248"/>
                  </a:lnTo>
                  <a:lnTo>
                    <a:pt x="136" y="256"/>
                  </a:lnTo>
                  <a:lnTo>
                    <a:pt x="109" y="259"/>
                  </a:lnTo>
                  <a:lnTo>
                    <a:pt x="83" y="256"/>
                  </a:lnTo>
                  <a:lnTo>
                    <a:pt x="61" y="249"/>
                  </a:lnTo>
                  <a:lnTo>
                    <a:pt x="42" y="238"/>
                  </a:lnTo>
                  <a:lnTo>
                    <a:pt x="27" y="222"/>
                  </a:lnTo>
                  <a:lnTo>
                    <a:pt x="15" y="204"/>
                  </a:lnTo>
                  <a:lnTo>
                    <a:pt x="6" y="183"/>
                  </a:lnTo>
                  <a:lnTo>
                    <a:pt x="1" y="159"/>
                  </a:lnTo>
                  <a:lnTo>
                    <a:pt x="0" y="133"/>
                  </a:lnTo>
                  <a:lnTo>
                    <a:pt x="1" y="111"/>
                  </a:lnTo>
                  <a:lnTo>
                    <a:pt x="4" y="90"/>
                  </a:lnTo>
                  <a:lnTo>
                    <a:pt x="10" y="69"/>
                  </a:lnTo>
                  <a:lnTo>
                    <a:pt x="20" y="50"/>
                  </a:lnTo>
                  <a:lnTo>
                    <a:pt x="33" y="34"/>
                  </a:lnTo>
                  <a:lnTo>
                    <a:pt x="47" y="20"/>
                  </a:lnTo>
                  <a:lnTo>
                    <a:pt x="64" y="9"/>
                  </a:lnTo>
                  <a:lnTo>
                    <a:pt x="85" y="2"/>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userDrawn="1"/>
          </p:nvSpPr>
          <p:spPr bwMode="auto">
            <a:xfrm>
              <a:off x="5491163" y="2549525"/>
              <a:ext cx="103188" cy="136525"/>
            </a:xfrm>
            <a:custGeom>
              <a:avLst/>
              <a:gdLst>
                <a:gd name="T0" fmla="*/ 119 w 195"/>
                <a:gd name="T1" fmla="*/ 2 h 259"/>
                <a:gd name="T2" fmla="*/ 156 w 195"/>
                <a:gd name="T3" fmla="*/ 14 h 259"/>
                <a:gd name="T4" fmla="*/ 180 w 195"/>
                <a:gd name="T5" fmla="*/ 38 h 259"/>
                <a:gd name="T6" fmla="*/ 188 w 195"/>
                <a:gd name="T7" fmla="*/ 79 h 259"/>
                <a:gd name="T8" fmla="*/ 169 w 195"/>
                <a:gd name="T9" fmla="*/ 62 h 259"/>
                <a:gd name="T10" fmla="*/ 154 w 195"/>
                <a:gd name="T11" fmla="*/ 36 h 259"/>
                <a:gd name="T12" fmla="*/ 130 w 195"/>
                <a:gd name="T13" fmla="*/ 21 h 259"/>
                <a:gd name="T14" fmla="*/ 97 w 195"/>
                <a:gd name="T15" fmla="*/ 16 h 259"/>
                <a:gd name="T16" fmla="*/ 69 w 195"/>
                <a:gd name="T17" fmla="*/ 20 h 259"/>
                <a:gd name="T18" fmla="*/ 44 w 195"/>
                <a:gd name="T19" fmla="*/ 30 h 259"/>
                <a:gd name="T20" fmla="*/ 29 w 195"/>
                <a:gd name="T21" fmla="*/ 50 h 259"/>
                <a:gd name="T22" fmla="*/ 29 w 195"/>
                <a:gd name="T23" fmla="*/ 78 h 259"/>
                <a:gd name="T24" fmla="*/ 47 w 195"/>
                <a:gd name="T25" fmla="*/ 99 h 259"/>
                <a:gd name="T26" fmla="*/ 75 w 195"/>
                <a:gd name="T27" fmla="*/ 110 h 259"/>
                <a:gd name="T28" fmla="*/ 109 w 195"/>
                <a:gd name="T29" fmla="*/ 118 h 259"/>
                <a:gd name="T30" fmla="*/ 143 w 195"/>
                <a:gd name="T31" fmla="*/ 126 h 259"/>
                <a:gd name="T32" fmla="*/ 171 w 195"/>
                <a:gd name="T33" fmla="*/ 138 h 259"/>
                <a:gd name="T34" fmla="*/ 190 w 195"/>
                <a:gd name="T35" fmla="*/ 159 h 259"/>
                <a:gd name="T36" fmla="*/ 195 w 195"/>
                <a:gd name="T37" fmla="*/ 191 h 259"/>
                <a:gd name="T38" fmla="*/ 187 w 195"/>
                <a:gd name="T39" fmla="*/ 224 h 259"/>
                <a:gd name="T40" fmla="*/ 164 w 195"/>
                <a:gd name="T41" fmla="*/ 245 h 259"/>
                <a:gd name="T42" fmla="*/ 132 w 195"/>
                <a:gd name="T43" fmla="*/ 255 h 259"/>
                <a:gd name="T44" fmla="*/ 99 w 195"/>
                <a:gd name="T45" fmla="*/ 259 h 259"/>
                <a:gd name="T46" fmla="*/ 55 w 195"/>
                <a:gd name="T47" fmla="*/ 252 h 259"/>
                <a:gd name="T48" fmla="*/ 22 w 195"/>
                <a:gd name="T49" fmla="*/ 229 h 259"/>
                <a:gd name="T50" fmla="*/ 2 w 195"/>
                <a:gd name="T51" fmla="*/ 194 h 259"/>
                <a:gd name="T52" fmla="*/ 17 w 195"/>
                <a:gd name="T53" fmla="*/ 171 h 259"/>
                <a:gd name="T54" fmla="*/ 30 w 195"/>
                <a:gd name="T55" fmla="*/ 210 h 259"/>
                <a:gd name="T56" fmla="*/ 59 w 195"/>
                <a:gd name="T57" fmla="*/ 234 h 259"/>
                <a:gd name="T58" fmla="*/ 99 w 195"/>
                <a:gd name="T59" fmla="*/ 243 h 259"/>
                <a:gd name="T60" fmla="*/ 125 w 195"/>
                <a:gd name="T61" fmla="*/ 241 h 259"/>
                <a:gd name="T62" fmla="*/ 151 w 195"/>
                <a:gd name="T63" fmla="*/ 233 h 259"/>
                <a:gd name="T64" fmla="*/ 170 w 195"/>
                <a:gd name="T65" fmla="*/ 217 h 259"/>
                <a:gd name="T66" fmla="*/ 178 w 195"/>
                <a:gd name="T67" fmla="*/ 191 h 259"/>
                <a:gd name="T68" fmla="*/ 171 w 195"/>
                <a:gd name="T69" fmla="*/ 165 h 259"/>
                <a:gd name="T70" fmla="*/ 151 w 195"/>
                <a:gd name="T71" fmla="*/ 150 h 259"/>
                <a:gd name="T72" fmla="*/ 124 w 195"/>
                <a:gd name="T73" fmla="*/ 140 h 259"/>
                <a:gd name="T74" fmla="*/ 93 w 195"/>
                <a:gd name="T75" fmla="*/ 133 h 259"/>
                <a:gd name="T76" fmla="*/ 62 w 195"/>
                <a:gd name="T77" fmla="*/ 126 h 259"/>
                <a:gd name="T78" fmla="*/ 35 w 195"/>
                <a:gd name="T79" fmla="*/ 115 h 259"/>
                <a:gd name="T80" fmla="*/ 15 w 195"/>
                <a:gd name="T81" fmla="*/ 95 h 259"/>
                <a:gd name="T82" fmla="*/ 8 w 195"/>
                <a:gd name="T83" fmla="*/ 64 h 259"/>
                <a:gd name="T84" fmla="*/ 16 w 195"/>
                <a:gd name="T85" fmla="*/ 34 h 259"/>
                <a:gd name="T86" fmla="*/ 37 w 195"/>
                <a:gd name="T87" fmla="*/ 14 h 259"/>
                <a:gd name="T88" fmla="*/ 65 w 195"/>
                <a:gd name="T89" fmla="*/ 3 h 259"/>
                <a:gd name="T90" fmla="*/ 97 w 195"/>
                <a:gd name="T9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5" h="259">
                  <a:moveTo>
                    <a:pt x="97" y="0"/>
                  </a:moveTo>
                  <a:lnTo>
                    <a:pt x="119" y="2"/>
                  </a:lnTo>
                  <a:lnTo>
                    <a:pt x="138" y="6"/>
                  </a:lnTo>
                  <a:lnTo>
                    <a:pt x="156" y="14"/>
                  </a:lnTo>
                  <a:lnTo>
                    <a:pt x="170" y="24"/>
                  </a:lnTo>
                  <a:lnTo>
                    <a:pt x="180" y="38"/>
                  </a:lnTo>
                  <a:lnTo>
                    <a:pt x="186" y="57"/>
                  </a:lnTo>
                  <a:lnTo>
                    <a:pt x="188" y="79"/>
                  </a:lnTo>
                  <a:lnTo>
                    <a:pt x="171" y="79"/>
                  </a:lnTo>
                  <a:lnTo>
                    <a:pt x="169" y="62"/>
                  </a:lnTo>
                  <a:lnTo>
                    <a:pt x="163" y="47"/>
                  </a:lnTo>
                  <a:lnTo>
                    <a:pt x="154" y="36"/>
                  </a:lnTo>
                  <a:lnTo>
                    <a:pt x="144" y="27"/>
                  </a:lnTo>
                  <a:lnTo>
                    <a:pt x="130" y="21"/>
                  </a:lnTo>
                  <a:lnTo>
                    <a:pt x="115" y="17"/>
                  </a:lnTo>
                  <a:lnTo>
                    <a:pt x="97" y="16"/>
                  </a:lnTo>
                  <a:lnTo>
                    <a:pt x="83" y="17"/>
                  </a:lnTo>
                  <a:lnTo>
                    <a:pt x="69" y="20"/>
                  </a:lnTo>
                  <a:lnTo>
                    <a:pt x="55" y="24"/>
                  </a:lnTo>
                  <a:lnTo>
                    <a:pt x="44" y="30"/>
                  </a:lnTo>
                  <a:lnTo>
                    <a:pt x="35" y="38"/>
                  </a:lnTo>
                  <a:lnTo>
                    <a:pt x="29" y="50"/>
                  </a:lnTo>
                  <a:lnTo>
                    <a:pt x="27" y="64"/>
                  </a:lnTo>
                  <a:lnTo>
                    <a:pt x="29" y="78"/>
                  </a:lnTo>
                  <a:lnTo>
                    <a:pt x="36" y="90"/>
                  </a:lnTo>
                  <a:lnTo>
                    <a:pt x="47" y="99"/>
                  </a:lnTo>
                  <a:lnTo>
                    <a:pt x="59" y="105"/>
                  </a:lnTo>
                  <a:lnTo>
                    <a:pt x="75" y="110"/>
                  </a:lnTo>
                  <a:lnTo>
                    <a:pt x="91" y="115"/>
                  </a:lnTo>
                  <a:lnTo>
                    <a:pt x="109" y="118"/>
                  </a:lnTo>
                  <a:lnTo>
                    <a:pt x="126" y="122"/>
                  </a:lnTo>
                  <a:lnTo>
                    <a:pt x="143" y="126"/>
                  </a:lnTo>
                  <a:lnTo>
                    <a:pt x="158" y="131"/>
                  </a:lnTo>
                  <a:lnTo>
                    <a:pt x="171" y="138"/>
                  </a:lnTo>
                  <a:lnTo>
                    <a:pt x="181" y="147"/>
                  </a:lnTo>
                  <a:lnTo>
                    <a:pt x="190" y="159"/>
                  </a:lnTo>
                  <a:lnTo>
                    <a:pt x="194" y="173"/>
                  </a:lnTo>
                  <a:lnTo>
                    <a:pt x="195" y="191"/>
                  </a:lnTo>
                  <a:lnTo>
                    <a:pt x="193" y="208"/>
                  </a:lnTo>
                  <a:lnTo>
                    <a:pt x="187" y="224"/>
                  </a:lnTo>
                  <a:lnTo>
                    <a:pt x="177" y="235"/>
                  </a:lnTo>
                  <a:lnTo>
                    <a:pt x="164" y="245"/>
                  </a:lnTo>
                  <a:lnTo>
                    <a:pt x="149" y="252"/>
                  </a:lnTo>
                  <a:lnTo>
                    <a:pt x="132" y="255"/>
                  </a:lnTo>
                  <a:lnTo>
                    <a:pt x="116" y="258"/>
                  </a:lnTo>
                  <a:lnTo>
                    <a:pt x="99" y="259"/>
                  </a:lnTo>
                  <a:lnTo>
                    <a:pt x="76" y="258"/>
                  </a:lnTo>
                  <a:lnTo>
                    <a:pt x="55" y="252"/>
                  </a:lnTo>
                  <a:lnTo>
                    <a:pt x="37" y="242"/>
                  </a:lnTo>
                  <a:lnTo>
                    <a:pt x="22" y="229"/>
                  </a:lnTo>
                  <a:lnTo>
                    <a:pt x="10" y="213"/>
                  </a:lnTo>
                  <a:lnTo>
                    <a:pt x="2" y="194"/>
                  </a:lnTo>
                  <a:lnTo>
                    <a:pt x="0" y="171"/>
                  </a:lnTo>
                  <a:lnTo>
                    <a:pt x="17" y="171"/>
                  </a:lnTo>
                  <a:lnTo>
                    <a:pt x="22" y="192"/>
                  </a:lnTo>
                  <a:lnTo>
                    <a:pt x="30" y="210"/>
                  </a:lnTo>
                  <a:lnTo>
                    <a:pt x="43" y="224"/>
                  </a:lnTo>
                  <a:lnTo>
                    <a:pt x="59" y="234"/>
                  </a:lnTo>
                  <a:lnTo>
                    <a:pt x="78" y="241"/>
                  </a:lnTo>
                  <a:lnTo>
                    <a:pt x="99" y="243"/>
                  </a:lnTo>
                  <a:lnTo>
                    <a:pt x="112" y="242"/>
                  </a:lnTo>
                  <a:lnTo>
                    <a:pt x="125" y="241"/>
                  </a:lnTo>
                  <a:lnTo>
                    <a:pt x="138" y="238"/>
                  </a:lnTo>
                  <a:lnTo>
                    <a:pt x="151" y="233"/>
                  </a:lnTo>
                  <a:lnTo>
                    <a:pt x="161" y="226"/>
                  </a:lnTo>
                  <a:lnTo>
                    <a:pt x="170" y="217"/>
                  </a:lnTo>
                  <a:lnTo>
                    <a:pt x="176" y="205"/>
                  </a:lnTo>
                  <a:lnTo>
                    <a:pt x="178" y="191"/>
                  </a:lnTo>
                  <a:lnTo>
                    <a:pt x="176" y="177"/>
                  </a:lnTo>
                  <a:lnTo>
                    <a:pt x="171" y="165"/>
                  </a:lnTo>
                  <a:lnTo>
                    <a:pt x="163" y="157"/>
                  </a:lnTo>
                  <a:lnTo>
                    <a:pt x="151" y="150"/>
                  </a:lnTo>
                  <a:lnTo>
                    <a:pt x="138" y="145"/>
                  </a:lnTo>
                  <a:lnTo>
                    <a:pt x="124" y="140"/>
                  </a:lnTo>
                  <a:lnTo>
                    <a:pt x="109" y="137"/>
                  </a:lnTo>
                  <a:lnTo>
                    <a:pt x="93" y="133"/>
                  </a:lnTo>
                  <a:lnTo>
                    <a:pt x="77" y="131"/>
                  </a:lnTo>
                  <a:lnTo>
                    <a:pt x="62" y="126"/>
                  </a:lnTo>
                  <a:lnTo>
                    <a:pt x="48" y="122"/>
                  </a:lnTo>
                  <a:lnTo>
                    <a:pt x="35" y="115"/>
                  </a:lnTo>
                  <a:lnTo>
                    <a:pt x="23" y="106"/>
                  </a:lnTo>
                  <a:lnTo>
                    <a:pt x="15" y="95"/>
                  </a:lnTo>
                  <a:lnTo>
                    <a:pt x="10" y="81"/>
                  </a:lnTo>
                  <a:lnTo>
                    <a:pt x="8" y="64"/>
                  </a:lnTo>
                  <a:lnTo>
                    <a:pt x="10" y="47"/>
                  </a:lnTo>
                  <a:lnTo>
                    <a:pt x="16" y="34"/>
                  </a:lnTo>
                  <a:lnTo>
                    <a:pt x="25" y="22"/>
                  </a:lnTo>
                  <a:lnTo>
                    <a:pt x="37" y="14"/>
                  </a:lnTo>
                  <a:lnTo>
                    <a:pt x="51" y="8"/>
                  </a:lnTo>
                  <a:lnTo>
                    <a:pt x="65" y="3"/>
                  </a:lnTo>
                  <a:lnTo>
                    <a:pt x="82" y="1"/>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p:cNvSpPr>
            <p:nvPr userDrawn="1"/>
          </p:nvSpPr>
          <p:spPr bwMode="auto">
            <a:xfrm>
              <a:off x="3549651" y="2792413"/>
              <a:ext cx="55563" cy="63500"/>
            </a:xfrm>
            <a:custGeom>
              <a:avLst/>
              <a:gdLst>
                <a:gd name="T0" fmla="*/ 0 w 104"/>
                <a:gd name="T1" fmla="*/ 0 h 121"/>
                <a:gd name="T2" fmla="*/ 104 w 104"/>
                <a:gd name="T3" fmla="*/ 0 h 121"/>
                <a:gd name="T4" fmla="*/ 104 w 104"/>
                <a:gd name="T5" fmla="*/ 32 h 121"/>
                <a:gd name="T6" fmla="*/ 71 w 104"/>
                <a:gd name="T7" fmla="*/ 32 h 121"/>
                <a:gd name="T8" fmla="*/ 71 w 104"/>
                <a:gd name="T9" fmla="*/ 121 h 121"/>
                <a:gd name="T10" fmla="*/ 34 w 104"/>
                <a:gd name="T11" fmla="*/ 121 h 121"/>
                <a:gd name="T12" fmla="*/ 34 w 104"/>
                <a:gd name="T13" fmla="*/ 32 h 121"/>
                <a:gd name="T14" fmla="*/ 0 w 104"/>
                <a:gd name="T15" fmla="*/ 32 h 121"/>
                <a:gd name="T16" fmla="*/ 0 w 104"/>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21">
                  <a:moveTo>
                    <a:pt x="0" y="0"/>
                  </a:moveTo>
                  <a:lnTo>
                    <a:pt x="104" y="0"/>
                  </a:lnTo>
                  <a:lnTo>
                    <a:pt x="104" y="32"/>
                  </a:lnTo>
                  <a:lnTo>
                    <a:pt x="71" y="32"/>
                  </a:lnTo>
                  <a:lnTo>
                    <a:pt x="71" y="121"/>
                  </a:lnTo>
                  <a:lnTo>
                    <a:pt x="34" y="121"/>
                  </a:lnTo>
                  <a:lnTo>
                    <a:pt x="34" y="32"/>
                  </a:lnTo>
                  <a:lnTo>
                    <a:pt x="0" y="3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4"/>
            <p:cNvSpPr>
              <a:spLocks/>
            </p:cNvSpPr>
            <p:nvPr userDrawn="1"/>
          </p:nvSpPr>
          <p:spPr bwMode="auto">
            <a:xfrm>
              <a:off x="3630613" y="2792413"/>
              <a:ext cx="57150" cy="63500"/>
            </a:xfrm>
            <a:custGeom>
              <a:avLst/>
              <a:gdLst>
                <a:gd name="T0" fmla="*/ 0 w 108"/>
                <a:gd name="T1" fmla="*/ 0 h 121"/>
                <a:gd name="T2" fmla="*/ 36 w 108"/>
                <a:gd name="T3" fmla="*/ 0 h 121"/>
                <a:gd name="T4" fmla="*/ 36 w 108"/>
                <a:gd name="T5" fmla="*/ 42 h 121"/>
                <a:gd name="T6" fmla="*/ 72 w 108"/>
                <a:gd name="T7" fmla="*/ 42 h 121"/>
                <a:gd name="T8" fmla="*/ 72 w 108"/>
                <a:gd name="T9" fmla="*/ 0 h 121"/>
                <a:gd name="T10" fmla="*/ 108 w 108"/>
                <a:gd name="T11" fmla="*/ 0 h 121"/>
                <a:gd name="T12" fmla="*/ 108 w 108"/>
                <a:gd name="T13" fmla="*/ 121 h 121"/>
                <a:gd name="T14" fmla="*/ 72 w 108"/>
                <a:gd name="T15" fmla="*/ 121 h 121"/>
                <a:gd name="T16" fmla="*/ 72 w 108"/>
                <a:gd name="T17" fmla="*/ 73 h 121"/>
                <a:gd name="T18" fmla="*/ 36 w 108"/>
                <a:gd name="T19" fmla="*/ 73 h 121"/>
                <a:gd name="T20" fmla="*/ 36 w 108"/>
                <a:gd name="T21" fmla="*/ 121 h 121"/>
                <a:gd name="T22" fmla="*/ 0 w 108"/>
                <a:gd name="T23" fmla="*/ 121 h 121"/>
                <a:gd name="T24" fmla="*/ 0 w 108"/>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1">
                  <a:moveTo>
                    <a:pt x="0" y="0"/>
                  </a:moveTo>
                  <a:lnTo>
                    <a:pt x="36" y="0"/>
                  </a:lnTo>
                  <a:lnTo>
                    <a:pt x="36" y="42"/>
                  </a:lnTo>
                  <a:lnTo>
                    <a:pt x="72" y="42"/>
                  </a:lnTo>
                  <a:lnTo>
                    <a:pt x="72" y="0"/>
                  </a:lnTo>
                  <a:lnTo>
                    <a:pt x="108" y="0"/>
                  </a:lnTo>
                  <a:lnTo>
                    <a:pt x="108" y="121"/>
                  </a:lnTo>
                  <a:lnTo>
                    <a:pt x="72" y="121"/>
                  </a:lnTo>
                  <a:lnTo>
                    <a:pt x="72" y="73"/>
                  </a:lnTo>
                  <a:lnTo>
                    <a:pt x="36" y="73"/>
                  </a:lnTo>
                  <a:lnTo>
                    <a:pt x="36"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5"/>
            <p:cNvSpPr>
              <a:spLocks noEditPoints="1"/>
            </p:cNvSpPr>
            <p:nvPr userDrawn="1"/>
          </p:nvSpPr>
          <p:spPr bwMode="auto">
            <a:xfrm>
              <a:off x="3713163" y="2790825"/>
              <a:ext cx="65088" cy="66675"/>
            </a:xfrm>
            <a:custGeom>
              <a:avLst/>
              <a:gdLst>
                <a:gd name="T0" fmla="*/ 61 w 122"/>
                <a:gd name="T1" fmla="*/ 29 h 125"/>
                <a:gd name="T2" fmla="*/ 55 w 122"/>
                <a:gd name="T3" fmla="*/ 30 h 125"/>
                <a:gd name="T4" fmla="*/ 49 w 122"/>
                <a:gd name="T5" fmla="*/ 34 h 125"/>
                <a:gd name="T6" fmla="*/ 44 w 122"/>
                <a:gd name="T7" fmla="*/ 39 h 125"/>
                <a:gd name="T8" fmla="*/ 39 w 122"/>
                <a:gd name="T9" fmla="*/ 49 h 125"/>
                <a:gd name="T10" fmla="*/ 38 w 122"/>
                <a:gd name="T11" fmla="*/ 62 h 125"/>
                <a:gd name="T12" fmla="*/ 39 w 122"/>
                <a:gd name="T13" fmla="*/ 76 h 125"/>
                <a:gd name="T14" fmla="*/ 44 w 122"/>
                <a:gd name="T15" fmla="*/ 85 h 125"/>
                <a:gd name="T16" fmla="*/ 49 w 122"/>
                <a:gd name="T17" fmla="*/ 91 h 125"/>
                <a:gd name="T18" fmla="*/ 55 w 122"/>
                <a:gd name="T19" fmla="*/ 95 h 125"/>
                <a:gd name="T20" fmla="*/ 61 w 122"/>
                <a:gd name="T21" fmla="*/ 96 h 125"/>
                <a:gd name="T22" fmla="*/ 67 w 122"/>
                <a:gd name="T23" fmla="*/ 95 h 125"/>
                <a:gd name="T24" fmla="*/ 74 w 122"/>
                <a:gd name="T25" fmla="*/ 91 h 125"/>
                <a:gd name="T26" fmla="*/ 80 w 122"/>
                <a:gd name="T27" fmla="*/ 85 h 125"/>
                <a:gd name="T28" fmla="*/ 83 w 122"/>
                <a:gd name="T29" fmla="*/ 76 h 125"/>
                <a:gd name="T30" fmla="*/ 86 w 122"/>
                <a:gd name="T31" fmla="*/ 62 h 125"/>
                <a:gd name="T32" fmla="*/ 83 w 122"/>
                <a:gd name="T33" fmla="*/ 49 h 125"/>
                <a:gd name="T34" fmla="*/ 80 w 122"/>
                <a:gd name="T35" fmla="*/ 39 h 125"/>
                <a:gd name="T36" fmla="*/ 74 w 122"/>
                <a:gd name="T37" fmla="*/ 34 h 125"/>
                <a:gd name="T38" fmla="*/ 67 w 122"/>
                <a:gd name="T39" fmla="*/ 30 h 125"/>
                <a:gd name="T40" fmla="*/ 61 w 122"/>
                <a:gd name="T41" fmla="*/ 29 h 125"/>
                <a:gd name="T42" fmla="*/ 61 w 122"/>
                <a:gd name="T43" fmla="*/ 0 h 125"/>
                <a:gd name="T44" fmla="*/ 82 w 122"/>
                <a:gd name="T45" fmla="*/ 2 h 125"/>
                <a:gd name="T46" fmla="*/ 99 w 122"/>
                <a:gd name="T47" fmla="*/ 11 h 125"/>
                <a:gd name="T48" fmla="*/ 112 w 122"/>
                <a:gd name="T49" fmla="*/ 24 h 125"/>
                <a:gd name="T50" fmla="*/ 120 w 122"/>
                <a:gd name="T51" fmla="*/ 42 h 125"/>
                <a:gd name="T52" fmla="*/ 122 w 122"/>
                <a:gd name="T53" fmla="*/ 62 h 125"/>
                <a:gd name="T54" fmla="*/ 120 w 122"/>
                <a:gd name="T55" fmla="*/ 83 h 125"/>
                <a:gd name="T56" fmla="*/ 112 w 122"/>
                <a:gd name="T57" fmla="*/ 100 h 125"/>
                <a:gd name="T58" fmla="*/ 99 w 122"/>
                <a:gd name="T59" fmla="*/ 113 h 125"/>
                <a:gd name="T60" fmla="*/ 82 w 122"/>
                <a:gd name="T61" fmla="*/ 123 h 125"/>
                <a:gd name="T62" fmla="*/ 61 w 122"/>
                <a:gd name="T63" fmla="*/ 125 h 125"/>
                <a:gd name="T64" fmla="*/ 41 w 122"/>
                <a:gd name="T65" fmla="*/ 123 h 125"/>
                <a:gd name="T66" fmla="*/ 25 w 122"/>
                <a:gd name="T67" fmla="*/ 113 h 125"/>
                <a:gd name="T68" fmla="*/ 12 w 122"/>
                <a:gd name="T69" fmla="*/ 100 h 125"/>
                <a:gd name="T70" fmla="*/ 4 w 122"/>
                <a:gd name="T71" fmla="*/ 83 h 125"/>
                <a:gd name="T72" fmla="*/ 0 w 122"/>
                <a:gd name="T73" fmla="*/ 62 h 125"/>
                <a:gd name="T74" fmla="*/ 4 w 122"/>
                <a:gd name="T75" fmla="*/ 42 h 125"/>
                <a:gd name="T76" fmla="*/ 12 w 122"/>
                <a:gd name="T77" fmla="*/ 24 h 125"/>
                <a:gd name="T78" fmla="*/ 25 w 122"/>
                <a:gd name="T79" fmla="*/ 11 h 125"/>
                <a:gd name="T80" fmla="*/ 41 w 122"/>
                <a:gd name="T81" fmla="*/ 2 h 125"/>
                <a:gd name="T82" fmla="*/ 61 w 122"/>
                <a:gd name="T8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5">
                  <a:moveTo>
                    <a:pt x="61" y="29"/>
                  </a:moveTo>
                  <a:lnTo>
                    <a:pt x="55" y="30"/>
                  </a:lnTo>
                  <a:lnTo>
                    <a:pt x="49" y="34"/>
                  </a:lnTo>
                  <a:lnTo>
                    <a:pt x="44" y="39"/>
                  </a:lnTo>
                  <a:lnTo>
                    <a:pt x="39" y="49"/>
                  </a:lnTo>
                  <a:lnTo>
                    <a:pt x="38" y="62"/>
                  </a:lnTo>
                  <a:lnTo>
                    <a:pt x="39" y="76"/>
                  </a:lnTo>
                  <a:lnTo>
                    <a:pt x="44" y="85"/>
                  </a:lnTo>
                  <a:lnTo>
                    <a:pt x="49" y="91"/>
                  </a:lnTo>
                  <a:lnTo>
                    <a:pt x="55" y="95"/>
                  </a:lnTo>
                  <a:lnTo>
                    <a:pt x="61" y="96"/>
                  </a:lnTo>
                  <a:lnTo>
                    <a:pt x="67" y="95"/>
                  </a:lnTo>
                  <a:lnTo>
                    <a:pt x="74" y="91"/>
                  </a:lnTo>
                  <a:lnTo>
                    <a:pt x="80" y="85"/>
                  </a:lnTo>
                  <a:lnTo>
                    <a:pt x="83" y="76"/>
                  </a:lnTo>
                  <a:lnTo>
                    <a:pt x="86" y="62"/>
                  </a:lnTo>
                  <a:lnTo>
                    <a:pt x="83" y="49"/>
                  </a:lnTo>
                  <a:lnTo>
                    <a:pt x="80" y="39"/>
                  </a:lnTo>
                  <a:lnTo>
                    <a:pt x="74" y="34"/>
                  </a:lnTo>
                  <a:lnTo>
                    <a:pt x="67" y="30"/>
                  </a:lnTo>
                  <a:lnTo>
                    <a:pt x="61" y="29"/>
                  </a:lnTo>
                  <a:close/>
                  <a:moveTo>
                    <a:pt x="61" y="0"/>
                  </a:moveTo>
                  <a:lnTo>
                    <a:pt x="82" y="2"/>
                  </a:lnTo>
                  <a:lnTo>
                    <a:pt x="99" y="11"/>
                  </a:lnTo>
                  <a:lnTo>
                    <a:pt x="112" y="24"/>
                  </a:lnTo>
                  <a:lnTo>
                    <a:pt x="120" y="42"/>
                  </a:lnTo>
                  <a:lnTo>
                    <a:pt x="122" y="62"/>
                  </a:lnTo>
                  <a:lnTo>
                    <a:pt x="120" y="83"/>
                  </a:lnTo>
                  <a:lnTo>
                    <a:pt x="112" y="100"/>
                  </a:lnTo>
                  <a:lnTo>
                    <a:pt x="99" y="113"/>
                  </a:lnTo>
                  <a:lnTo>
                    <a:pt x="82" y="123"/>
                  </a:lnTo>
                  <a:lnTo>
                    <a:pt x="61" y="125"/>
                  </a:lnTo>
                  <a:lnTo>
                    <a:pt x="41" y="123"/>
                  </a:lnTo>
                  <a:lnTo>
                    <a:pt x="25" y="113"/>
                  </a:lnTo>
                  <a:lnTo>
                    <a:pt x="12" y="100"/>
                  </a:lnTo>
                  <a:lnTo>
                    <a:pt x="4" y="83"/>
                  </a:lnTo>
                  <a:lnTo>
                    <a:pt x="0" y="62"/>
                  </a:lnTo>
                  <a:lnTo>
                    <a:pt x="4" y="42"/>
                  </a:lnTo>
                  <a:lnTo>
                    <a:pt x="12" y="24"/>
                  </a:lnTo>
                  <a:lnTo>
                    <a:pt x="25" y="11"/>
                  </a:lnTo>
                  <a:lnTo>
                    <a:pt x="41"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6"/>
            <p:cNvSpPr>
              <a:spLocks/>
            </p:cNvSpPr>
            <p:nvPr userDrawn="1"/>
          </p:nvSpPr>
          <p:spPr bwMode="auto">
            <a:xfrm>
              <a:off x="3803651" y="2792413"/>
              <a:ext cx="58738" cy="65088"/>
            </a:xfrm>
            <a:custGeom>
              <a:avLst/>
              <a:gdLst>
                <a:gd name="T0" fmla="*/ 0 w 109"/>
                <a:gd name="T1" fmla="*/ 0 h 123"/>
                <a:gd name="T2" fmla="*/ 37 w 109"/>
                <a:gd name="T3" fmla="*/ 0 h 123"/>
                <a:gd name="T4" fmla="*/ 37 w 109"/>
                <a:gd name="T5" fmla="*/ 66 h 123"/>
                <a:gd name="T6" fmla="*/ 37 w 109"/>
                <a:gd name="T7" fmla="*/ 74 h 123"/>
                <a:gd name="T8" fmla="*/ 38 w 109"/>
                <a:gd name="T9" fmla="*/ 81 h 123"/>
                <a:gd name="T10" fmla="*/ 41 w 109"/>
                <a:gd name="T11" fmla="*/ 87 h 123"/>
                <a:gd name="T12" fmla="*/ 46 w 109"/>
                <a:gd name="T13" fmla="*/ 91 h 123"/>
                <a:gd name="T14" fmla="*/ 55 w 109"/>
                <a:gd name="T15" fmla="*/ 94 h 123"/>
                <a:gd name="T16" fmla="*/ 64 w 109"/>
                <a:gd name="T17" fmla="*/ 91 h 123"/>
                <a:gd name="T18" fmla="*/ 68 w 109"/>
                <a:gd name="T19" fmla="*/ 87 h 123"/>
                <a:gd name="T20" fmla="*/ 72 w 109"/>
                <a:gd name="T21" fmla="*/ 81 h 123"/>
                <a:gd name="T22" fmla="*/ 73 w 109"/>
                <a:gd name="T23" fmla="*/ 74 h 123"/>
                <a:gd name="T24" fmla="*/ 73 w 109"/>
                <a:gd name="T25" fmla="*/ 66 h 123"/>
                <a:gd name="T26" fmla="*/ 73 w 109"/>
                <a:gd name="T27" fmla="*/ 0 h 123"/>
                <a:gd name="T28" fmla="*/ 109 w 109"/>
                <a:gd name="T29" fmla="*/ 0 h 123"/>
                <a:gd name="T30" fmla="*/ 109 w 109"/>
                <a:gd name="T31" fmla="*/ 74 h 123"/>
                <a:gd name="T32" fmla="*/ 107 w 109"/>
                <a:gd name="T33" fmla="*/ 91 h 123"/>
                <a:gd name="T34" fmla="*/ 101 w 109"/>
                <a:gd name="T35" fmla="*/ 105 h 123"/>
                <a:gd name="T36" fmla="*/ 91 w 109"/>
                <a:gd name="T37" fmla="*/ 116 h 123"/>
                <a:gd name="T38" fmla="*/ 74 w 109"/>
                <a:gd name="T39" fmla="*/ 122 h 123"/>
                <a:gd name="T40" fmla="*/ 55 w 109"/>
                <a:gd name="T41" fmla="*/ 123 h 123"/>
                <a:gd name="T42" fmla="*/ 36 w 109"/>
                <a:gd name="T43" fmla="*/ 122 h 123"/>
                <a:gd name="T44" fmla="*/ 20 w 109"/>
                <a:gd name="T45" fmla="*/ 116 h 123"/>
                <a:gd name="T46" fmla="*/ 9 w 109"/>
                <a:gd name="T47" fmla="*/ 105 h 123"/>
                <a:gd name="T48" fmla="*/ 3 w 109"/>
                <a:gd name="T49" fmla="*/ 91 h 123"/>
                <a:gd name="T50" fmla="*/ 0 w 109"/>
                <a:gd name="T51" fmla="*/ 74 h 123"/>
                <a:gd name="T52" fmla="*/ 0 w 109"/>
                <a:gd name="T5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23">
                  <a:moveTo>
                    <a:pt x="0" y="0"/>
                  </a:moveTo>
                  <a:lnTo>
                    <a:pt x="37" y="0"/>
                  </a:lnTo>
                  <a:lnTo>
                    <a:pt x="37" y="66"/>
                  </a:lnTo>
                  <a:lnTo>
                    <a:pt x="37" y="74"/>
                  </a:lnTo>
                  <a:lnTo>
                    <a:pt x="38" y="81"/>
                  </a:lnTo>
                  <a:lnTo>
                    <a:pt x="41" y="87"/>
                  </a:lnTo>
                  <a:lnTo>
                    <a:pt x="46" y="91"/>
                  </a:lnTo>
                  <a:lnTo>
                    <a:pt x="55" y="94"/>
                  </a:lnTo>
                  <a:lnTo>
                    <a:pt x="64" y="91"/>
                  </a:lnTo>
                  <a:lnTo>
                    <a:pt x="68" y="87"/>
                  </a:lnTo>
                  <a:lnTo>
                    <a:pt x="72" y="81"/>
                  </a:lnTo>
                  <a:lnTo>
                    <a:pt x="73" y="74"/>
                  </a:lnTo>
                  <a:lnTo>
                    <a:pt x="73" y="66"/>
                  </a:lnTo>
                  <a:lnTo>
                    <a:pt x="73" y="0"/>
                  </a:lnTo>
                  <a:lnTo>
                    <a:pt x="109" y="0"/>
                  </a:lnTo>
                  <a:lnTo>
                    <a:pt x="109" y="74"/>
                  </a:lnTo>
                  <a:lnTo>
                    <a:pt x="107" y="91"/>
                  </a:lnTo>
                  <a:lnTo>
                    <a:pt x="101" y="105"/>
                  </a:lnTo>
                  <a:lnTo>
                    <a:pt x="91" y="116"/>
                  </a:lnTo>
                  <a:lnTo>
                    <a:pt x="74" y="122"/>
                  </a:lnTo>
                  <a:lnTo>
                    <a:pt x="55" y="123"/>
                  </a:lnTo>
                  <a:lnTo>
                    <a:pt x="36" y="122"/>
                  </a:lnTo>
                  <a:lnTo>
                    <a:pt x="20" y="116"/>
                  </a:lnTo>
                  <a:lnTo>
                    <a:pt x="9" y="105"/>
                  </a:lnTo>
                  <a:lnTo>
                    <a:pt x="3" y="91"/>
                  </a:lnTo>
                  <a:lnTo>
                    <a:pt x="0" y="7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7"/>
            <p:cNvSpPr>
              <a:spLocks/>
            </p:cNvSpPr>
            <p:nvPr userDrawn="1"/>
          </p:nvSpPr>
          <p:spPr bwMode="auto">
            <a:xfrm>
              <a:off x="3887788" y="2790825"/>
              <a:ext cx="61913" cy="66675"/>
            </a:xfrm>
            <a:custGeom>
              <a:avLst/>
              <a:gdLst>
                <a:gd name="T0" fmla="*/ 58 w 116"/>
                <a:gd name="T1" fmla="*/ 0 h 125"/>
                <a:gd name="T2" fmla="*/ 76 w 116"/>
                <a:gd name="T3" fmla="*/ 1 h 125"/>
                <a:gd name="T4" fmla="*/ 90 w 116"/>
                <a:gd name="T5" fmla="*/ 7 h 125"/>
                <a:gd name="T6" fmla="*/ 101 w 116"/>
                <a:gd name="T7" fmla="*/ 16 h 125"/>
                <a:gd name="T8" fmla="*/ 109 w 116"/>
                <a:gd name="T9" fmla="*/ 29 h 125"/>
                <a:gd name="T10" fmla="*/ 115 w 116"/>
                <a:gd name="T11" fmla="*/ 44 h 125"/>
                <a:gd name="T12" fmla="*/ 78 w 116"/>
                <a:gd name="T13" fmla="*/ 44 h 125"/>
                <a:gd name="T14" fmla="*/ 77 w 116"/>
                <a:gd name="T15" fmla="*/ 39 h 125"/>
                <a:gd name="T16" fmla="*/ 75 w 116"/>
                <a:gd name="T17" fmla="*/ 35 h 125"/>
                <a:gd name="T18" fmla="*/ 70 w 116"/>
                <a:gd name="T19" fmla="*/ 32 h 125"/>
                <a:gd name="T20" fmla="*/ 67 w 116"/>
                <a:gd name="T21" fmla="*/ 30 h 125"/>
                <a:gd name="T22" fmla="*/ 61 w 116"/>
                <a:gd name="T23" fmla="*/ 29 h 125"/>
                <a:gd name="T24" fmla="*/ 50 w 116"/>
                <a:gd name="T25" fmla="*/ 31 h 125"/>
                <a:gd name="T26" fmla="*/ 43 w 116"/>
                <a:gd name="T27" fmla="*/ 37 h 125"/>
                <a:gd name="T28" fmla="*/ 40 w 116"/>
                <a:gd name="T29" fmla="*/ 44 h 125"/>
                <a:gd name="T30" fmla="*/ 37 w 116"/>
                <a:gd name="T31" fmla="*/ 51 h 125"/>
                <a:gd name="T32" fmla="*/ 36 w 116"/>
                <a:gd name="T33" fmla="*/ 59 h 125"/>
                <a:gd name="T34" fmla="*/ 36 w 116"/>
                <a:gd name="T35" fmla="*/ 64 h 125"/>
                <a:gd name="T36" fmla="*/ 37 w 116"/>
                <a:gd name="T37" fmla="*/ 72 h 125"/>
                <a:gd name="T38" fmla="*/ 40 w 116"/>
                <a:gd name="T39" fmla="*/ 80 h 125"/>
                <a:gd name="T40" fmla="*/ 44 w 116"/>
                <a:gd name="T41" fmla="*/ 88 h 125"/>
                <a:gd name="T42" fmla="*/ 52 w 116"/>
                <a:gd name="T43" fmla="*/ 93 h 125"/>
                <a:gd name="T44" fmla="*/ 63 w 116"/>
                <a:gd name="T45" fmla="*/ 96 h 125"/>
                <a:gd name="T46" fmla="*/ 72 w 116"/>
                <a:gd name="T47" fmla="*/ 93 h 125"/>
                <a:gd name="T48" fmla="*/ 79 w 116"/>
                <a:gd name="T49" fmla="*/ 90 h 125"/>
                <a:gd name="T50" fmla="*/ 83 w 116"/>
                <a:gd name="T51" fmla="*/ 82 h 125"/>
                <a:gd name="T52" fmla="*/ 67 w 116"/>
                <a:gd name="T53" fmla="*/ 82 h 125"/>
                <a:gd name="T54" fmla="*/ 67 w 116"/>
                <a:gd name="T55" fmla="*/ 56 h 125"/>
                <a:gd name="T56" fmla="*/ 116 w 116"/>
                <a:gd name="T57" fmla="*/ 56 h 125"/>
                <a:gd name="T58" fmla="*/ 116 w 116"/>
                <a:gd name="T59" fmla="*/ 123 h 125"/>
                <a:gd name="T60" fmla="*/ 92 w 116"/>
                <a:gd name="T61" fmla="*/ 123 h 125"/>
                <a:gd name="T62" fmla="*/ 91 w 116"/>
                <a:gd name="T63" fmla="*/ 110 h 125"/>
                <a:gd name="T64" fmla="*/ 82 w 116"/>
                <a:gd name="T65" fmla="*/ 119 h 125"/>
                <a:gd name="T66" fmla="*/ 70 w 116"/>
                <a:gd name="T67" fmla="*/ 124 h 125"/>
                <a:gd name="T68" fmla="*/ 57 w 116"/>
                <a:gd name="T69" fmla="*/ 125 h 125"/>
                <a:gd name="T70" fmla="*/ 41 w 116"/>
                <a:gd name="T71" fmla="*/ 123 h 125"/>
                <a:gd name="T72" fmla="*/ 27 w 116"/>
                <a:gd name="T73" fmla="*/ 117 h 125"/>
                <a:gd name="T74" fmla="*/ 15 w 116"/>
                <a:gd name="T75" fmla="*/ 107 h 125"/>
                <a:gd name="T76" fmla="*/ 7 w 116"/>
                <a:gd name="T77" fmla="*/ 95 h 125"/>
                <a:gd name="T78" fmla="*/ 1 w 116"/>
                <a:gd name="T79" fmla="*/ 80 h 125"/>
                <a:gd name="T80" fmla="*/ 0 w 116"/>
                <a:gd name="T81" fmla="*/ 63 h 125"/>
                <a:gd name="T82" fmla="*/ 1 w 116"/>
                <a:gd name="T83" fmla="*/ 45 h 125"/>
                <a:gd name="T84" fmla="*/ 7 w 116"/>
                <a:gd name="T85" fmla="*/ 31 h 125"/>
                <a:gd name="T86" fmla="*/ 14 w 116"/>
                <a:gd name="T87" fmla="*/ 20 h 125"/>
                <a:gd name="T88" fmla="*/ 24 w 116"/>
                <a:gd name="T89" fmla="*/ 10 h 125"/>
                <a:gd name="T90" fmla="*/ 35 w 116"/>
                <a:gd name="T91" fmla="*/ 4 h 125"/>
                <a:gd name="T92" fmla="*/ 47 w 116"/>
                <a:gd name="T93" fmla="*/ 1 h 125"/>
                <a:gd name="T94" fmla="*/ 58 w 116"/>
                <a:gd name="T9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25">
                  <a:moveTo>
                    <a:pt x="58" y="0"/>
                  </a:moveTo>
                  <a:lnTo>
                    <a:pt x="76" y="1"/>
                  </a:lnTo>
                  <a:lnTo>
                    <a:pt x="90" y="7"/>
                  </a:lnTo>
                  <a:lnTo>
                    <a:pt x="101" y="16"/>
                  </a:lnTo>
                  <a:lnTo>
                    <a:pt x="109" y="29"/>
                  </a:lnTo>
                  <a:lnTo>
                    <a:pt x="115" y="44"/>
                  </a:lnTo>
                  <a:lnTo>
                    <a:pt x="78" y="44"/>
                  </a:lnTo>
                  <a:lnTo>
                    <a:pt x="77" y="39"/>
                  </a:lnTo>
                  <a:lnTo>
                    <a:pt x="75" y="35"/>
                  </a:lnTo>
                  <a:lnTo>
                    <a:pt x="70" y="32"/>
                  </a:lnTo>
                  <a:lnTo>
                    <a:pt x="67" y="30"/>
                  </a:lnTo>
                  <a:lnTo>
                    <a:pt x="61" y="29"/>
                  </a:lnTo>
                  <a:lnTo>
                    <a:pt x="50" y="31"/>
                  </a:lnTo>
                  <a:lnTo>
                    <a:pt x="43" y="37"/>
                  </a:lnTo>
                  <a:lnTo>
                    <a:pt x="40" y="44"/>
                  </a:lnTo>
                  <a:lnTo>
                    <a:pt x="37" y="51"/>
                  </a:lnTo>
                  <a:lnTo>
                    <a:pt x="36" y="59"/>
                  </a:lnTo>
                  <a:lnTo>
                    <a:pt x="36" y="64"/>
                  </a:lnTo>
                  <a:lnTo>
                    <a:pt x="37" y="72"/>
                  </a:lnTo>
                  <a:lnTo>
                    <a:pt x="40" y="80"/>
                  </a:lnTo>
                  <a:lnTo>
                    <a:pt x="44" y="88"/>
                  </a:lnTo>
                  <a:lnTo>
                    <a:pt x="52" y="93"/>
                  </a:lnTo>
                  <a:lnTo>
                    <a:pt x="63" y="96"/>
                  </a:lnTo>
                  <a:lnTo>
                    <a:pt x="72" y="93"/>
                  </a:lnTo>
                  <a:lnTo>
                    <a:pt x="79" y="90"/>
                  </a:lnTo>
                  <a:lnTo>
                    <a:pt x="83" y="82"/>
                  </a:lnTo>
                  <a:lnTo>
                    <a:pt x="67" y="82"/>
                  </a:lnTo>
                  <a:lnTo>
                    <a:pt x="67" y="56"/>
                  </a:lnTo>
                  <a:lnTo>
                    <a:pt x="116" y="56"/>
                  </a:lnTo>
                  <a:lnTo>
                    <a:pt x="116" y="123"/>
                  </a:lnTo>
                  <a:lnTo>
                    <a:pt x="92" y="123"/>
                  </a:lnTo>
                  <a:lnTo>
                    <a:pt x="91" y="110"/>
                  </a:lnTo>
                  <a:lnTo>
                    <a:pt x="82" y="119"/>
                  </a:lnTo>
                  <a:lnTo>
                    <a:pt x="70" y="124"/>
                  </a:lnTo>
                  <a:lnTo>
                    <a:pt x="57" y="125"/>
                  </a:lnTo>
                  <a:lnTo>
                    <a:pt x="41" y="123"/>
                  </a:lnTo>
                  <a:lnTo>
                    <a:pt x="27" y="117"/>
                  </a:lnTo>
                  <a:lnTo>
                    <a:pt x="15" y="107"/>
                  </a:lnTo>
                  <a:lnTo>
                    <a:pt x="7" y="95"/>
                  </a:lnTo>
                  <a:lnTo>
                    <a:pt x="1" y="80"/>
                  </a:lnTo>
                  <a:lnTo>
                    <a:pt x="0" y="63"/>
                  </a:lnTo>
                  <a:lnTo>
                    <a:pt x="1" y="45"/>
                  </a:lnTo>
                  <a:lnTo>
                    <a:pt x="7" y="31"/>
                  </a:lnTo>
                  <a:lnTo>
                    <a:pt x="14" y="20"/>
                  </a:lnTo>
                  <a:lnTo>
                    <a:pt x="24" y="10"/>
                  </a:lnTo>
                  <a:lnTo>
                    <a:pt x="35" y="4"/>
                  </a:lnTo>
                  <a:lnTo>
                    <a:pt x="47" y="1"/>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8"/>
            <p:cNvSpPr>
              <a:spLocks/>
            </p:cNvSpPr>
            <p:nvPr userDrawn="1"/>
          </p:nvSpPr>
          <p:spPr bwMode="auto">
            <a:xfrm>
              <a:off x="3976688" y="2792413"/>
              <a:ext cx="57150" cy="63500"/>
            </a:xfrm>
            <a:custGeom>
              <a:avLst/>
              <a:gdLst>
                <a:gd name="T0" fmla="*/ 0 w 109"/>
                <a:gd name="T1" fmla="*/ 0 h 121"/>
                <a:gd name="T2" fmla="*/ 38 w 109"/>
                <a:gd name="T3" fmla="*/ 0 h 121"/>
                <a:gd name="T4" fmla="*/ 38 w 109"/>
                <a:gd name="T5" fmla="*/ 42 h 121"/>
                <a:gd name="T6" fmla="*/ 72 w 109"/>
                <a:gd name="T7" fmla="*/ 42 h 121"/>
                <a:gd name="T8" fmla="*/ 72 w 109"/>
                <a:gd name="T9" fmla="*/ 0 h 121"/>
                <a:gd name="T10" fmla="*/ 109 w 109"/>
                <a:gd name="T11" fmla="*/ 0 h 121"/>
                <a:gd name="T12" fmla="*/ 109 w 109"/>
                <a:gd name="T13" fmla="*/ 121 h 121"/>
                <a:gd name="T14" fmla="*/ 72 w 109"/>
                <a:gd name="T15" fmla="*/ 121 h 121"/>
                <a:gd name="T16" fmla="*/ 72 w 109"/>
                <a:gd name="T17" fmla="*/ 73 h 121"/>
                <a:gd name="T18" fmla="*/ 38 w 109"/>
                <a:gd name="T19" fmla="*/ 73 h 121"/>
                <a:gd name="T20" fmla="*/ 38 w 109"/>
                <a:gd name="T21" fmla="*/ 121 h 121"/>
                <a:gd name="T22" fmla="*/ 0 w 109"/>
                <a:gd name="T23" fmla="*/ 121 h 121"/>
                <a:gd name="T24" fmla="*/ 0 w 109"/>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21">
                  <a:moveTo>
                    <a:pt x="0" y="0"/>
                  </a:moveTo>
                  <a:lnTo>
                    <a:pt x="38" y="0"/>
                  </a:lnTo>
                  <a:lnTo>
                    <a:pt x="38" y="42"/>
                  </a:lnTo>
                  <a:lnTo>
                    <a:pt x="72" y="42"/>
                  </a:lnTo>
                  <a:lnTo>
                    <a:pt x="72" y="0"/>
                  </a:lnTo>
                  <a:lnTo>
                    <a:pt x="109" y="0"/>
                  </a:lnTo>
                  <a:lnTo>
                    <a:pt x="109" y="121"/>
                  </a:lnTo>
                  <a:lnTo>
                    <a:pt x="72" y="121"/>
                  </a:lnTo>
                  <a:lnTo>
                    <a:pt x="72" y="73"/>
                  </a:lnTo>
                  <a:lnTo>
                    <a:pt x="38" y="73"/>
                  </a:lnTo>
                  <a:lnTo>
                    <a:pt x="38"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9"/>
            <p:cNvSpPr>
              <a:spLocks/>
            </p:cNvSpPr>
            <p:nvPr userDrawn="1"/>
          </p:nvSpPr>
          <p:spPr bwMode="auto">
            <a:xfrm>
              <a:off x="4059238" y="2792413"/>
              <a:ext cx="55563" cy="63500"/>
            </a:xfrm>
            <a:custGeom>
              <a:avLst/>
              <a:gdLst>
                <a:gd name="T0" fmla="*/ 0 w 105"/>
                <a:gd name="T1" fmla="*/ 0 h 121"/>
                <a:gd name="T2" fmla="*/ 105 w 105"/>
                <a:gd name="T3" fmla="*/ 0 h 121"/>
                <a:gd name="T4" fmla="*/ 105 w 105"/>
                <a:gd name="T5" fmla="*/ 32 h 121"/>
                <a:gd name="T6" fmla="*/ 71 w 105"/>
                <a:gd name="T7" fmla="*/ 32 h 121"/>
                <a:gd name="T8" fmla="*/ 71 w 105"/>
                <a:gd name="T9" fmla="*/ 121 h 121"/>
                <a:gd name="T10" fmla="*/ 34 w 105"/>
                <a:gd name="T11" fmla="*/ 121 h 121"/>
                <a:gd name="T12" fmla="*/ 34 w 105"/>
                <a:gd name="T13" fmla="*/ 32 h 121"/>
                <a:gd name="T14" fmla="*/ 0 w 105"/>
                <a:gd name="T15" fmla="*/ 32 h 121"/>
                <a:gd name="T16" fmla="*/ 0 w 105"/>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1">
                  <a:moveTo>
                    <a:pt x="0" y="0"/>
                  </a:moveTo>
                  <a:lnTo>
                    <a:pt x="105" y="0"/>
                  </a:lnTo>
                  <a:lnTo>
                    <a:pt x="105" y="32"/>
                  </a:lnTo>
                  <a:lnTo>
                    <a:pt x="71" y="32"/>
                  </a:lnTo>
                  <a:lnTo>
                    <a:pt x="71" y="121"/>
                  </a:lnTo>
                  <a:lnTo>
                    <a:pt x="34" y="121"/>
                  </a:lnTo>
                  <a:lnTo>
                    <a:pt x="34" y="32"/>
                  </a:lnTo>
                  <a:lnTo>
                    <a:pt x="0" y="3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0"/>
            <p:cNvSpPr>
              <a:spLocks noEditPoints="1"/>
            </p:cNvSpPr>
            <p:nvPr userDrawn="1"/>
          </p:nvSpPr>
          <p:spPr bwMode="auto">
            <a:xfrm>
              <a:off x="4208463" y="2792413"/>
              <a:ext cx="55563" cy="63500"/>
            </a:xfrm>
            <a:custGeom>
              <a:avLst/>
              <a:gdLst>
                <a:gd name="T0" fmla="*/ 36 w 105"/>
                <a:gd name="T1" fmla="*/ 32 h 121"/>
                <a:gd name="T2" fmla="*/ 36 w 105"/>
                <a:gd name="T3" fmla="*/ 55 h 121"/>
                <a:gd name="T4" fmla="*/ 51 w 105"/>
                <a:gd name="T5" fmla="*/ 55 h 121"/>
                <a:gd name="T6" fmla="*/ 58 w 105"/>
                <a:gd name="T7" fmla="*/ 55 h 121"/>
                <a:gd name="T8" fmla="*/ 64 w 105"/>
                <a:gd name="T9" fmla="*/ 54 h 121"/>
                <a:gd name="T10" fmla="*/ 69 w 105"/>
                <a:gd name="T11" fmla="*/ 49 h 121"/>
                <a:gd name="T12" fmla="*/ 70 w 105"/>
                <a:gd name="T13" fmla="*/ 42 h 121"/>
                <a:gd name="T14" fmla="*/ 70 w 105"/>
                <a:gd name="T15" fmla="*/ 39 h 121"/>
                <a:gd name="T16" fmla="*/ 69 w 105"/>
                <a:gd name="T17" fmla="*/ 35 h 121"/>
                <a:gd name="T18" fmla="*/ 66 w 105"/>
                <a:gd name="T19" fmla="*/ 34 h 121"/>
                <a:gd name="T20" fmla="*/ 64 w 105"/>
                <a:gd name="T21" fmla="*/ 32 h 121"/>
                <a:gd name="T22" fmla="*/ 61 w 105"/>
                <a:gd name="T23" fmla="*/ 32 h 121"/>
                <a:gd name="T24" fmla="*/ 57 w 105"/>
                <a:gd name="T25" fmla="*/ 32 h 121"/>
                <a:gd name="T26" fmla="*/ 52 w 105"/>
                <a:gd name="T27" fmla="*/ 32 h 121"/>
                <a:gd name="T28" fmla="*/ 36 w 105"/>
                <a:gd name="T29" fmla="*/ 32 h 121"/>
                <a:gd name="T30" fmla="*/ 0 w 105"/>
                <a:gd name="T31" fmla="*/ 0 h 121"/>
                <a:gd name="T32" fmla="*/ 62 w 105"/>
                <a:gd name="T33" fmla="*/ 0 h 121"/>
                <a:gd name="T34" fmla="*/ 76 w 105"/>
                <a:gd name="T35" fmla="*/ 2 h 121"/>
                <a:gd name="T36" fmla="*/ 88 w 105"/>
                <a:gd name="T37" fmla="*/ 7 h 121"/>
                <a:gd name="T38" fmla="*/ 96 w 105"/>
                <a:gd name="T39" fmla="*/ 14 h 121"/>
                <a:gd name="T40" fmla="*/ 102 w 105"/>
                <a:gd name="T41" fmla="*/ 23 h 121"/>
                <a:gd name="T42" fmla="*/ 104 w 105"/>
                <a:gd name="T43" fmla="*/ 33 h 121"/>
                <a:gd name="T44" fmla="*/ 105 w 105"/>
                <a:gd name="T45" fmla="*/ 41 h 121"/>
                <a:gd name="T46" fmla="*/ 103 w 105"/>
                <a:gd name="T47" fmla="*/ 57 h 121"/>
                <a:gd name="T48" fmla="*/ 97 w 105"/>
                <a:gd name="T49" fmla="*/ 69 h 121"/>
                <a:gd name="T50" fmla="*/ 86 w 105"/>
                <a:gd name="T51" fmla="*/ 77 h 121"/>
                <a:gd name="T52" fmla="*/ 73 w 105"/>
                <a:gd name="T53" fmla="*/ 82 h 121"/>
                <a:gd name="T54" fmla="*/ 58 w 105"/>
                <a:gd name="T55" fmla="*/ 84 h 121"/>
                <a:gd name="T56" fmla="*/ 36 w 105"/>
                <a:gd name="T57" fmla="*/ 84 h 121"/>
                <a:gd name="T58" fmla="*/ 36 w 105"/>
                <a:gd name="T59" fmla="*/ 121 h 121"/>
                <a:gd name="T60" fmla="*/ 0 w 105"/>
                <a:gd name="T61" fmla="*/ 121 h 121"/>
                <a:gd name="T62" fmla="*/ 0 w 105"/>
                <a:gd name="T6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 h="121">
                  <a:moveTo>
                    <a:pt x="36" y="32"/>
                  </a:moveTo>
                  <a:lnTo>
                    <a:pt x="36" y="55"/>
                  </a:lnTo>
                  <a:lnTo>
                    <a:pt x="51" y="55"/>
                  </a:lnTo>
                  <a:lnTo>
                    <a:pt x="58" y="55"/>
                  </a:lnTo>
                  <a:lnTo>
                    <a:pt x="64" y="54"/>
                  </a:lnTo>
                  <a:lnTo>
                    <a:pt x="69" y="49"/>
                  </a:lnTo>
                  <a:lnTo>
                    <a:pt x="70" y="42"/>
                  </a:lnTo>
                  <a:lnTo>
                    <a:pt x="70" y="39"/>
                  </a:lnTo>
                  <a:lnTo>
                    <a:pt x="69" y="35"/>
                  </a:lnTo>
                  <a:lnTo>
                    <a:pt x="66" y="34"/>
                  </a:lnTo>
                  <a:lnTo>
                    <a:pt x="64" y="32"/>
                  </a:lnTo>
                  <a:lnTo>
                    <a:pt x="61" y="32"/>
                  </a:lnTo>
                  <a:lnTo>
                    <a:pt x="57" y="32"/>
                  </a:lnTo>
                  <a:lnTo>
                    <a:pt x="52" y="32"/>
                  </a:lnTo>
                  <a:lnTo>
                    <a:pt x="36" y="32"/>
                  </a:lnTo>
                  <a:close/>
                  <a:moveTo>
                    <a:pt x="0" y="0"/>
                  </a:moveTo>
                  <a:lnTo>
                    <a:pt x="62" y="0"/>
                  </a:lnTo>
                  <a:lnTo>
                    <a:pt x="76" y="2"/>
                  </a:lnTo>
                  <a:lnTo>
                    <a:pt x="88" y="7"/>
                  </a:lnTo>
                  <a:lnTo>
                    <a:pt x="96" y="14"/>
                  </a:lnTo>
                  <a:lnTo>
                    <a:pt x="102" y="23"/>
                  </a:lnTo>
                  <a:lnTo>
                    <a:pt x="104" y="33"/>
                  </a:lnTo>
                  <a:lnTo>
                    <a:pt x="105" y="41"/>
                  </a:lnTo>
                  <a:lnTo>
                    <a:pt x="103" y="57"/>
                  </a:lnTo>
                  <a:lnTo>
                    <a:pt x="97" y="69"/>
                  </a:lnTo>
                  <a:lnTo>
                    <a:pt x="86" y="77"/>
                  </a:lnTo>
                  <a:lnTo>
                    <a:pt x="73" y="82"/>
                  </a:lnTo>
                  <a:lnTo>
                    <a:pt x="58" y="84"/>
                  </a:lnTo>
                  <a:lnTo>
                    <a:pt x="36" y="84"/>
                  </a:lnTo>
                  <a:lnTo>
                    <a:pt x="36"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1"/>
            <p:cNvSpPr>
              <a:spLocks noEditPoints="1"/>
            </p:cNvSpPr>
            <p:nvPr userDrawn="1"/>
          </p:nvSpPr>
          <p:spPr bwMode="auto">
            <a:xfrm>
              <a:off x="4287838" y="2792413"/>
              <a:ext cx="60325" cy="63500"/>
            </a:xfrm>
            <a:custGeom>
              <a:avLst/>
              <a:gdLst>
                <a:gd name="T0" fmla="*/ 37 w 114"/>
                <a:gd name="T1" fmla="*/ 29 h 121"/>
                <a:gd name="T2" fmla="*/ 37 w 114"/>
                <a:gd name="T3" fmla="*/ 53 h 121"/>
                <a:gd name="T4" fmla="*/ 57 w 114"/>
                <a:gd name="T5" fmla="*/ 53 h 121"/>
                <a:gd name="T6" fmla="*/ 60 w 114"/>
                <a:gd name="T7" fmla="*/ 53 h 121"/>
                <a:gd name="T8" fmla="*/ 63 w 114"/>
                <a:gd name="T9" fmla="*/ 53 h 121"/>
                <a:gd name="T10" fmla="*/ 66 w 114"/>
                <a:gd name="T11" fmla="*/ 52 h 121"/>
                <a:gd name="T12" fmla="*/ 69 w 114"/>
                <a:gd name="T13" fmla="*/ 50 h 121"/>
                <a:gd name="T14" fmla="*/ 71 w 114"/>
                <a:gd name="T15" fmla="*/ 48 h 121"/>
                <a:gd name="T16" fmla="*/ 73 w 114"/>
                <a:gd name="T17" fmla="*/ 45 h 121"/>
                <a:gd name="T18" fmla="*/ 73 w 114"/>
                <a:gd name="T19" fmla="*/ 41 h 121"/>
                <a:gd name="T20" fmla="*/ 73 w 114"/>
                <a:gd name="T21" fmla="*/ 37 h 121"/>
                <a:gd name="T22" fmla="*/ 71 w 114"/>
                <a:gd name="T23" fmla="*/ 35 h 121"/>
                <a:gd name="T24" fmla="*/ 70 w 114"/>
                <a:gd name="T25" fmla="*/ 33 h 121"/>
                <a:gd name="T26" fmla="*/ 68 w 114"/>
                <a:gd name="T27" fmla="*/ 32 h 121"/>
                <a:gd name="T28" fmla="*/ 64 w 114"/>
                <a:gd name="T29" fmla="*/ 30 h 121"/>
                <a:gd name="T30" fmla="*/ 60 w 114"/>
                <a:gd name="T31" fmla="*/ 29 h 121"/>
                <a:gd name="T32" fmla="*/ 55 w 114"/>
                <a:gd name="T33" fmla="*/ 29 h 121"/>
                <a:gd name="T34" fmla="*/ 37 w 114"/>
                <a:gd name="T35" fmla="*/ 29 h 121"/>
                <a:gd name="T36" fmla="*/ 0 w 114"/>
                <a:gd name="T37" fmla="*/ 0 h 121"/>
                <a:gd name="T38" fmla="*/ 71 w 114"/>
                <a:gd name="T39" fmla="*/ 0 h 121"/>
                <a:gd name="T40" fmla="*/ 83 w 114"/>
                <a:gd name="T41" fmla="*/ 1 h 121"/>
                <a:gd name="T42" fmla="*/ 94 w 114"/>
                <a:gd name="T43" fmla="*/ 6 h 121"/>
                <a:gd name="T44" fmla="*/ 102 w 114"/>
                <a:gd name="T45" fmla="*/ 13 h 121"/>
                <a:gd name="T46" fmla="*/ 108 w 114"/>
                <a:gd name="T47" fmla="*/ 22 h 121"/>
                <a:gd name="T48" fmla="*/ 110 w 114"/>
                <a:gd name="T49" fmla="*/ 35 h 121"/>
                <a:gd name="T50" fmla="*/ 109 w 114"/>
                <a:gd name="T51" fmla="*/ 43 h 121"/>
                <a:gd name="T52" fmla="*/ 105 w 114"/>
                <a:gd name="T53" fmla="*/ 53 h 121"/>
                <a:gd name="T54" fmla="*/ 100 w 114"/>
                <a:gd name="T55" fmla="*/ 60 h 121"/>
                <a:gd name="T56" fmla="*/ 93 w 114"/>
                <a:gd name="T57" fmla="*/ 64 h 121"/>
                <a:gd name="T58" fmla="*/ 101 w 114"/>
                <a:gd name="T59" fmla="*/ 70 h 121"/>
                <a:gd name="T60" fmla="*/ 107 w 114"/>
                <a:gd name="T61" fmla="*/ 81 h 121"/>
                <a:gd name="T62" fmla="*/ 110 w 114"/>
                <a:gd name="T63" fmla="*/ 95 h 121"/>
                <a:gd name="T64" fmla="*/ 110 w 114"/>
                <a:gd name="T65" fmla="*/ 103 h 121"/>
                <a:gd name="T66" fmla="*/ 111 w 114"/>
                <a:gd name="T67" fmla="*/ 112 h 121"/>
                <a:gd name="T68" fmla="*/ 114 w 114"/>
                <a:gd name="T69" fmla="*/ 121 h 121"/>
                <a:gd name="T70" fmla="*/ 77 w 114"/>
                <a:gd name="T71" fmla="*/ 121 h 121"/>
                <a:gd name="T72" fmla="*/ 75 w 114"/>
                <a:gd name="T73" fmla="*/ 111 h 121"/>
                <a:gd name="T74" fmla="*/ 74 w 114"/>
                <a:gd name="T75" fmla="*/ 102 h 121"/>
                <a:gd name="T76" fmla="*/ 73 w 114"/>
                <a:gd name="T77" fmla="*/ 95 h 121"/>
                <a:gd name="T78" fmla="*/ 71 w 114"/>
                <a:gd name="T79" fmla="*/ 89 h 121"/>
                <a:gd name="T80" fmla="*/ 69 w 114"/>
                <a:gd name="T81" fmla="*/ 83 h 121"/>
                <a:gd name="T82" fmla="*/ 64 w 114"/>
                <a:gd name="T83" fmla="*/ 80 h 121"/>
                <a:gd name="T84" fmla="*/ 57 w 114"/>
                <a:gd name="T85" fmla="*/ 78 h 121"/>
                <a:gd name="T86" fmla="*/ 37 w 114"/>
                <a:gd name="T87" fmla="*/ 78 h 121"/>
                <a:gd name="T88" fmla="*/ 37 w 114"/>
                <a:gd name="T89" fmla="*/ 121 h 121"/>
                <a:gd name="T90" fmla="*/ 0 w 114"/>
                <a:gd name="T91" fmla="*/ 121 h 121"/>
                <a:gd name="T92" fmla="*/ 0 w 114"/>
                <a:gd name="T9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121">
                  <a:moveTo>
                    <a:pt x="37" y="29"/>
                  </a:moveTo>
                  <a:lnTo>
                    <a:pt x="37" y="53"/>
                  </a:lnTo>
                  <a:lnTo>
                    <a:pt x="57" y="53"/>
                  </a:lnTo>
                  <a:lnTo>
                    <a:pt x="60" y="53"/>
                  </a:lnTo>
                  <a:lnTo>
                    <a:pt x="63" y="53"/>
                  </a:lnTo>
                  <a:lnTo>
                    <a:pt x="66" y="52"/>
                  </a:lnTo>
                  <a:lnTo>
                    <a:pt x="69" y="50"/>
                  </a:lnTo>
                  <a:lnTo>
                    <a:pt x="71" y="48"/>
                  </a:lnTo>
                  <a:lnTo>
                    <a:pt x="73" y="45"/>
                  </a:lnTo>
                  <a:lnTo>
                    <a:pt x="73" y="41"/>
                  </a:lnTo>
                  <a:lnTo>
                    <a:pt x="73" y="37"/>
                  </a:lnTo>
                  <a:lnTo>
                    <a:pt x="71" y="35"/>
                  </a:lnTo>
                  <a:lnTo>
                    <a:pt x="70" y="33"/>
                  </a:lnTo>
                  <a:lnTo>
                    <a:pt x="68" y="32"/>
                  </a:lnTo>
                  <a:lnTo>
                    <a:pt x="64" y="30"/>
                  </a:lnTo>
                  <a:lnTo>
                    <a:pt x="60" y="29"/>
                  </a:lnTo>
                  <a:lnTo>
                    <a:pt x="55" y="29"/>
                  </a:lnTo>
                  <a:lnTo>
                    <a:pt x="37" y="29"/>
                  </a:lnTo>
                  <a:close/>
                  <a:moveTo>
                    <a:pt x="0" y="0"/>
                  </a:moveTo>
                  <a:lnTo>
                    <a:pt x="71" y="0"/>
                  </a:lnTo>
                  <a:lnTo>
                    <a:pt x="83" y="1"/>
                  </a:lnTo>
                  <a:lnTo>
                    <a:pt x="94" y="6"/>
                  </a:lnTo>
                  <a:lnTo>
                    <a:pt x="102" y="13"/>
                  </a:lnTo>
                  <a:lnTo>
                    <a:pt x="108" y="22"/>
                  </a:lnTo>
                  <a:lnTo>
                    <a:pt x="110" y="35"/>
                  </a:lnTo>
                  <a:lnTo>
                    <a:pt x="109" y="43"/>
                  </a:lnTo>
                  <a:lnTo>
                    <a:pt x="105" y="53"/>
                  </a:lnTo>
                  <a:lnTo>
                    <a:pt x="100" y="60"/>
                  </a:lnTo>
                  <a:lnTo>
                    <a:pt x="93" y="64"/>
                  </a:lnTo>
                  <a:lnTo>
                    <a:pt x="101" y="70"/>
                  </a:lnTo>
                  <a:lnTo>
                    <a:pt x="107" y="81"/>
                  </a:lnTo>
                  <a:lnTo>
                    <a:pt x="110" y="95"/>
                  </a:lnTo>
                  <a:lnTo>
                    <a:pt x="110" y="103"/>
                  </a:lnTo>
                  <a:lnTo>
                    <a:pt x="111" y="112"/>
                  </a:lnTo>
                  <a:lnTo>
                    <a:pt x="114" y="121"/>
                  </a:lnTo>
                  <a:lnTo>
                    <a:pt x="77" y="121"/>
                  </a:lnTo>
                  <a:lnTo>
                    <a:pt x="75" y="111"/>
                  </a:lnTo>
                  <a:lnTo>
                    <a:pt x="74" y="102"/>
                  </a:lnTo>
                  <a:lnTo>
                    <a:pt x="73" y="95"/>
                  </a:lnTo>
                  <a:lnTo>
                    <a:pt x="71" y="89"/>
                  </a:lnTo>
                  <a:lnTo>
                    <a:pt x="69" y="83"/>
                  </a:lnTo>
                  <a:lnTo>
                    <a:pt x="64" y="80"/>
                  </a:lnTo>
                  <a:lnTo>
                    <a:pt x="57" y="78"/>
                  </a:lnTo>
                  <a:lnTo>
                    <a:pt x="37" y="78"/>
                  </a:lnTo>
                  <a:lnTo>
                    <a:pt x="37"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2"/>
            <p:cNvSpPr>
              <a:spLocks noEditPoints="1"/>
            </p:cNvSpPr>
            <p:nvPr userDrawn="1"/>
          </p:nvSpPr>
          <p:spPr bwMode="auto">
            <a:xfrm>
              <a:off x="4370388" y="2790825"/>
              <a:ext cx="63500" cy="66675"/>
            </a:xfrm>
            <a:custGeom>
              <a:avLst/>
              <a:gdLst>
                <a:gd name="T0" fmla="*/ 61 w 122"/>
                <a:gd name="T1" fmla="*/ 29 h 125"/>
                <a:gd name="T2" fmla="*/ 55 w 122"/>
                <a:gd name="T3" fmla="*/ 30 h 125"/>
                <a:gd name="T4" fmla="*/ 49 w 122"/>
                <a:gd name="T5" fmla="*/ 34 h 125"/>
                <a:gd name="T6" fmla="*/ 43 w 122"/>
                <a:gd name="T7" fmla="*/ 39 h 125"/>
                <a:gd name="T8" fmla="*/ 38 w 122"/>
                <a:gd name="T9" fmla="*/ 49 h 125"/>
                <a:gd name="T10" fmla="*/ 37 w 122"/>
                <a:gd name="T11" fmla="*/ 62 h 125"/>
                <a:gd name="T12" fmla="*/ 38 w 122"/>
                <a:gd name="T13" fmla="*/ 76 h 125"/>
                <a:gd name="T14" fmla="*/ 43 w 122"/>
                <a:gd name="T15" fmla="*/ 85 h 125"/>
                <a:gd name="T16" fmla="*/ 49 w 122"/>
                <a:gd name="T17" fmla="*/ 91 h 125"/>
                <a:gd name="T18" fmla="*/ 55 w 122"/>
                <a:gd name="T19" fmla="*/ 95 h 125"/>
                <a:gd name="T20" fmla="*/ 61 w 122"/>
                <a:gd name="T21" fmla="*/ 96 h 125"/>
                <a:gd name="T22" fmla="*/ 68 w 122"/>
                <a:gd name="T23" fmla="*/ 95 h 125"/>
                <a:gd name="T24" fmla="*/ 74 w 122"/>
                <a:gd name="T25" fmla="*/ 91 h 125"/>
                <a:gd name="T26" fmla="*/ 79 w 122"/>
                <a:gd name="T27" fmla="*/ 85 h 125"/>
                <a:gd name="T28" fmla="*/ 83 w 122"/>
                <a:gd name="T29" fmla="*/ 76 h 125"/>
                <a:gd name="T30" fmla="*/ 85 w 122"/>
                <a:gd name="T31" fmla="*/ 62 h 125"/>
                <a:gd name="T32" fmla="*/ 83 w 122"/>
                <a:gd name="T33" fmla="*/ 49 h 125"/>
                <a:gd name="T34" fmla="*/ 79 w 122"/>
                <a:gd name="T35" fmla="*/ 39 h 125"/>
                <a:gd name="T36" fmla="*/ 74 w 122"/>
                <a:gd name="T37" fmla="*/ 34 h 125"/>
                <a:gd name="T38" fmla="*/ 68 w 122"/>
                <a:gd name="T39" fmla="*/ 30 h 125"/>
                <a:gd name="T40" fmla="*/ 61 w 122"/>
                <a:gd name="T41" fmla="*/ 29 h 125"/>
                <a:gd name="T42" fmla="*/ 61 w 122"/>
                <a:gd name="T43" fmla="*/ 0 h 125"/>
                <a:gd name="T44" fmla="*/ 82 w 122"/>
                <a:gd name="T45" fmla="*/ 2 h 125"/>
                <a:gd name="T46" fmla="*/ 98 w 122"/>
                <a:gd name="T47" fmla="*/ 11 h 125"/>
                <a:gd name="T48" fmla="*/ 111 w 122"/>
                <a:gd name="T49" fmla="*/ 24 h 125"/>
                <a:gd name="T50" fmla="*/ 119 w 122"/>
                <a:gd name="T51" fmla="*/ 42 h 125"/>
                <a:gd name="T52" fmla="*/ 122 w 122"/>
                <a:gd name="T53" fmla="*/ 62 h 125"/>
                <a:gd name="T54" fmla="*/ 119 w 122"/>
                <a:gd name="T55" fmla="*/ 83 h 125"/>
                <a:gd name="T56" fmla="*/ 111 w 122"/>
                <a:gd name="T57" fmla="*/ 100 h 125"/>
                <a:gd name="T58" fmla="*/ 98 w 122"/>
                <a:gd name="T59" fmla="*/ 113 h 125"/>
                <a:gd name="T60" fmla="*/ 82 w 122"/>
                <a:gd name="T61" fmla="*/ 123 h 125"/>
                <a:gd name="T62" fmla="*/ 61 w 122"/>
                <a:gd name="T63" fmla="*/ 125 h 125"/>
                <a:gd name="T64" fmla="*/ 41 w 122"/>
                <a:gd name="T65" fmla="*/ 123 h 125"/>
                <a:gd name="T66" fmla="*/ 24 w 122"/>
                <a:gd name="T67" fmla="*/ 113 h 125"/>
                <a:gd name="T68" fmla="*/ 11 w 122"/>
                <a:gd name="T69" fmla="*/ 100 h 125"/>
                <a:gd name="T70" fmla="*/ 3 w 122"/>
                <a:gd name="T71" fmla="*/ 83 h 125"/>
                <a:gd name="T72" fmla="*/ 0 w 122"/>
                <a:gd name="T73" fmla="*/ 62 h 125"/>
                <a:gd name="T74" fmla="*/ 3 w 122"/>
                <a:gd name="T75" fmla="*/ 42 h 125"/>
                <a:gd name="T76" fmla="*/ 11 w 122"/>
                <a:gd name="T77" fmla="*/ 24 h 125"/>
                <a:gd name="T78" fmla="*/ 24 w 122"/>
                <a:gd name="T79" fmla="*/ 11 h 125"/>
                <a:gd name="T80" fmla="*/ 41 w 122"/>
                <a:gd name="T81" fmla="*/ 2 h 125"/>
                <a:gd name="T82" fmla="*/ 61 w 122"/>
                <a:gd name="T8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5">
                  <a:moveTo>
                    <a:pt x="61" y="29"/>
                  </a:moveTo>
                  <a:lnTo>
                    <a:pt x="55" y="30"/>
                  </a:lnTo>
                  <a:lnTo>
                    <a:pt x="49" y="34"/>
                  </a:lnTo>
                  <a:lnTo>
                    <a:pt x="43" y="39"/>
                  </a:lnTo>
                  <a:lnTo>
                    <a:pt x="38" y="49"/>
                  </a:lnTo>
                  <a:lnTo>
                    <a:pt x="37" y="62"/>
                  </a:lnTo>
                  <a:lnTo>
                    <a:pt x="38" y="76"/>
                  </a:lnTo>
                  <a:lnTo>
                    <a:pt x="43" y="85"/>
                  </a:lnTo>
                  <a:lnTo>
                    <a:pt x="49" y="91"/>
                  </a:lnTo>
                  <a:lnTo>
                    <a:pt x="55" y="95"/>
                  </a:lnTo>
                  <a:lnTo>
                    <a:pt x="61" y="96"/>
                  </a:lnTo>
                  <a:lnTo>
                    <a:pt x="68" y="95"/>
                  </a:lnTo>
                  <a:lnTo>
                    <a:pt x="74" y="91"/>
                  </a:lnTo>
                  <a:lnTo>
                    <a:pt x="79" y="85"/>
                  </a:lnTo>
                  <a:lnTo>
                    <a:pt x="83" y="76"/>
                  </a:lnTo>
                  <a:lnTo>
                    <a:pt x="85" y="62"/>
                  </a:lnTo>
                  <a:lnTo>
                    <a:pt x="83" y="49"/>
                  </a:lnTo>
                  <a:lnTo>
                    <a:pt x="79" y="39"/>
                  </a:lnTo>
                  <a:lnTo>
                    <a:pt x="74" y="34"/>
                  </a:lnTo>
                  <a:lnTo>
                    <a:pt x="68" y="30"/>
                  </a:lnTo>
                  <a:lnTo>
                    <a:pt x="61" y="29"/>
                  </a:lnTo>
                  <a:close/>
                  <a:moveTo>
                    <a:pt x="61" y="0"/>
                  </a:moveTo>
                  <a:lnTo>
                    <a:pt x="82" y="2"/>
                  </a:lnTo>
                  <a:lnTo>
                    <a:pt x="98" y="11"/>
                  </a:lnTo>
                  <a:lnTo>
                    <a:pt x="111" y="24"/>
                  </a:lnTo>
                  <a:lnTo>
                    <a:pt x="119" y="42"/>
                  </a:lnTo>
                  <a:lnTo>
                    <a:pt x="122" y="62"/>
                  </a:lnTo>
                  <a:lnTo>
                    <a:pt x="119" y="83"/>
                  </a:lnTo>
                  <a:lnTo>
                    <a:pt x="111" y="100"/>
                  </a:lnTo>
                  <a:lnTo>
                    <a:pt x="98" y="113"/>
                  </a:lnTo>
                  <a:lnTo>
                    <a:pt x="82" y="123"/>
                  </a:lnTo>
                  <a:lnTo>
                    <a:pt x="61" y="125"/>
                  </a:lnTo>
                  <a:lnTo>
                    <a:pt x="41" y="123"/>
                  </a:lnTo>
                  <a:lnTo>
                    <a:pt x="24" y="113"/>
                  </a:lnTo>
                  <a:lnTo>
                    <a:pt x="11" y="100"/>
                  </a:lnTo>
                  <a:lnTo>
                    <a:pt x="3" y="83"/>
                  </a:lnTo>
                  <a:lnTo>
                    <a:pt x="0" y="62"/>
                  </a:lnTo>
                  <a:lnTo>
                    <a:pt x="3" y="42"/>
                  </a:lnTo>
                  <a:lnTo>
                    <a:pt x="11" y="24"/>
                  </a:lnTo>
                  <a:lnTo>
                    <a:pt x="24" y="11"/>
                  </a:lnTo>
                  <a:lnTo>
                    <a:pt x="41"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3"/>
            <p:cNvSpPr>
              <a:spLocks/>
            </p:cNvSpPr>
            <p:nvPr userDrawn="1"/>
          </p:nvSpPr>
          <p:spPr bwMode="auto">
            <a:xfrm>
              <a:off x="4454526" y="2792413"/>
              <a:ext cx="60325" cy="63500"/>
            </a:xfrm>
            <a:custGeom>
              <a:avLst/>
              <a:gdLst>
                <a:gd name="T0" fmla="*/ 0 w 115"/>
                <a:gd name="T1" fmla="*/ 0 h 121"/>
                <a:gd name="T2" fmla="*/ 38 w 115"/>
                <a:gd name="T3" fmla="*/ 0 h 121"/>
                <a:gd name="T4" fmla="*/ 56 w 115"/>
                <a:gd name="T5" fmla="*/ 73 h 121"/>
                <a:gd name="T6" fmla="*/ 58 w 115"/>
                <a:gd name="T7" fmla="*/ 73 h 121"/>
                <a:gd name="T8" fmla="*/ 76 w 115"/>
                <a:gd name="T9" fmla="*/ 0 h 121"/>
                <a:gd name="T10" fmla="*/ 115 w 115"/>
                <a:gd name="T11" fmla="*/ 0 h 121"/>
                <a:gd name="T12" fmla="*/ 78 w 115"/>
                <a:gd name="T13" fmla="*/ 121 h 121"/>
                <a:gd name="T14" fmla="*/ 35 w 115"/>
                <a:gd name="T15" fmla="*/ 121 h 121"/>
                <a:gd name="T16" fmla="*/ 0 w 115"/>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1">
                  <a:moveTo>
                    <a:pt x="0" y="0"/>
                  </a:moveTo>
                  <a:lnTo>
                    <a:pt x="38" y="0"/>
                  </a:lnTo>
                  <a:lnTo>
                    <a:pt x="56" y="73"/>
                  </a:lnTo>
                  <a:lnTo>
                    <a:pt x="58" y="73"/>
                  </a:lnTo>
                  <a:lnTo>
                    <a:pt x="76" y="0"/>
                  </a:lnTo>
                  <a:lnTo>
                    <a:pt x="115" y="0"/>
                  </a:lnTo>
                  <a:lnTo>
                    <a:pt x="78" y="121"/>
                  </a:lnTo>
                  <a:lnTo>
                    <a:pt x="35"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4"/>
            <p:cNvSpPr>
              <a:spLocks noEditPoints="1"/>
            </p:cNvSpPr>
            <p:nvPr userDrawn="1"/>
          </p:nvSpPr>
          <p:spPr bwMode="auto">
            <a:xfrm>
              <a:off x="4533901" y="2790825"/>
              <a:ext cx="65088" cy="66675"/>
            </a:xfrm>
            <a:custGeom>
              <a:avLst/>
              <a:gdLst>
                <a:gd name="T0" fmla="*/ 61 w 122"/>
                <a:gd name="T1" fmla="*/ 29 h 125"/>
                <a:gd name="T2" fmla="*/ 56 w 122"/>
                <a:gd name="T3" fmla="*/ 30 h 125"/>
                <a:gd name="T4" fmla="*/ 49 w 122"/>
                <a:gd name="T5" fmla="*/ 34 h 125"/>
                <a:gd name="T6" fmla="*/ 43 w 122"/>
                <a:gd name="T7" fmla="*/ 39 h 125"/>
                <a:gd name="T8" fmla="*/ 39 w 122"/>
                <a:gd name="T9" fmla="*/ 49 h 125"/>
                <a:gd name="T10" fmla="*/ 38 w 122"/>
                <a:gd name="T11" fmla="*/ 62 h 125"/>
                <a:gd name="T12" fmla="*/ 39 w 122"/>
                <a:gd name="T13" fmla="*/ 76 h 125"/>
                <a:gd name="T14" fmla="*/ 43 w 122"/>
                <a:gd name="T15" fmla="*/ 85 h 125"/>
                <a:gd name="T16" fmla="*/ 49 w 122"/>
                <a:gd name="T17" fmla="*/ 91 h 125"/>
                <a:gd name="T18" fmla="*/ 56 w 122"/>
                <a:gd name="T19" fmla="*/ 95 h 125"/>
                <a:gd name="T20" fmla="*/ 61 w 122"/>
                <a:gd name="T21" fmla="*/ 96 h 125"/>
                <a:gd name="T22" fmla="*/ 67 w 122"/>
                <a:gd name="T23" fmla="*/ 95 h 125"/>
                <a:gd name="T24" fmla="*/ 74 w 122"/>
                <a:gd name="T25" fmla="*/ 91 h 125"/>
                <a:gd name="T26" fmla="*/ 79 w 122"/>
                <a:gd name="T27" fmla="*/ 85 h 125"/>
                <a:gd name="T28" fmla="*/ 84 w 122"/>
                <a:gd name="T29" fmla="*/ 76 h 125"/>
                <a:gd name="T30" fmla="*/ 85 w 122"/>
                <a:gd name="T31" fmla="*/ 62 h 125"/>
                <a:gd name="T32" fmla="*/ 84 w 122"/>
                <a:gd name="T33" fmla="*/ 49 h 125"/>
                <a:gd name="T34" fmla="*/ 79 w 122"/>
                <a:gd name="T35" fmla="*/ 39 h 125"/>
                <a:gd name="T36" fmla="*/ 74 w 122"/>
                <a:gd name="T37" fmla="*/ 34 h 125"/>
                <a:gd name="T38" fmla="*/ 67 w 122"/>
                <a:gd name="T39" fmla="*/ 30 h 125"/>
                <a:gd name="T40" fmla="*/ 61 w 122"/>
                <a:gd name="T41" fmla="*/ 29 h 125"/>
                <a:gd name="T42" fmla="*/ 61 w 122"/>
                <a:gd name="T43" fmla="*/ 0 h 125"/>
                <a:gd name="T44" fmla="*/ 81 w 122"/>
                <a:gd name="T45" fmla="*/ 2 h 125"/>
                <a:gd name="T46" fmla="*/ 99 w 122"/>
                <a:gd name="T47" fmla="*/ 11 h 125"/>
                <a:gd name="T48" fmla="*/ 112 w 122"/>
                <a:gd name="T49" fmla="*/ 24 h 125"/>
                <a:gd name="T50" fmla="*/ 120 w 122"/>
                <a:gd name="T51" fmla="*/ 42 h 125"/>
                <a:gd name="T52" fmla="*/ 122 w 122"/>
                <a:gd name="T53" fmla="*/ 62 h 125"/>
                <a:gd name="T54" fmla="*/ 120 w 122"/>
                <a:gd name="T55" fmla="*/ 83 h 125"/>
                <a:gd name="T56" fmla="*/ 112 w 122"/>
                <a:gd name="T57" fmla="*/ 100 h 125"/>
                <a:gd name="T58" fmla="*/ 99 w 122"/>
                <a:gd name="T59" fmla="*/ 113 h 125"/>
                <a:gd name="T60" fmla="*/ 81 w 122"/>
                <a:gd name="T61" fmla="*/ 123 h 125"/>
                <a:gd name="T62" fmla="*/ 61 w 122"/>
                <a:gd name="T63" fmla="*/ 125 h 125"/>
                <a:gd name="T64" fmla="*/ 42 w 122"/>
                <a:gd name="T65" fmla="*/ 123 h 125"/>
                <a:gd name="T66" fmla="*/ 24 w 122"/>
                <a:gd name="T67" fmla="*/ 113 h 125"/>
                <a:gd name="T68" fmla="*/ 11 w 122"/>
                <a:gd name="T69" fmla="*/ 100 h 125"/>
                <a:gd name="T70" fmla="*/ 3 w 122"/>
                <a:gd name="T71" fmla="*/ 83 h 125"/>
                <a:gd name="T72" fmla="*/ 0 w 122"/>
                <a:gd name="T73" fmla="*/ 62 h 125"/>
                <a:gd name="T74" fmla="*/ 3 w 122"/>
                <a:gd name="T75" fmla="*/ 42 h 125"/>
                <a:gd name="T76" fmla="*/ 11 w 122"/>
                <a:gd name="T77" fmla="*/ 24 h 125"/>
                <a:gd name="T78" fmla="*/ 24 w 122"/>
                <a:gd name="T79" fmla="*/ 11 h 125"/>
                <a:gd name="T80" fmla="*/ 42 w 122"/>
                <a:gd name="T81" fmla="*/ 2 h 125"/>
                <a:gd name="T82" fmla="*/ 61 w 122"/>
                <a:gd name="T8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5">
                  <a:moveTo>
                    <a:pt x="61" y="29"/>
                  </a:moveTo>
                  <a:lnTo>
                    <a:pt x="56" y="30"/>
                  </a:lnTo>
                  <a:lnTo>
                    <a:pt x="49" y="34"/>
                  </a:lnTo>
                  <a:lnTo>
                    <a:pt x="43" y="39"/>
                  </a:lnTo>
                  <a:lnTo>
                    <a:pt x="39" y="49"/>
                  </a:lnTo>
                  <a:lnTo>
                    <a:pt x="38" y="62"/>
                  </a:lnTo>
                  <a:lnTo>
                    <a:pt x="39" y="76"/>
                  </a:lnTo>
                  <a:lnTo>
                    <a:pt x="43" y="85"/>
                  </a:lnTo>
                  <a:lnTo>
                    <a:pt x="49" y="91"/>
                  </a:lnTo>
                  <a:lnTo>
                    <a:pt x="56" y="95"/>
                  </a:lnTo>
                  <a:lnTo>
                    <a:pt x="61" y="96"/>
                  </a:lnTo>
                  <a:lnTo>
                    <a:pt x="67" y="95"/>
                  </a:lnTo>
                  <a:lnTo>
                    <a:pt x="74" y="91"/>
                  </a:lnTo>
                  <a:lnTo>
                    <a:pt x="79" y="85"/>
                  </a:lnTo>
                  <a:lnTo>
                    <a:pt x="84" y="76"/>
                  </a:lnTo>
                  <a:lnTo>
                    <a:pt x="85" y="62"/>
                  </a:lnTo>
                  <a:lnTo>
                    <a:pt x="84" y="49"/>
                  </a:lnTo>
                  <a:lnTo>
                    <a:pt x="79" y="39"/>
                  </a:lnTo>
                  <a:lnTo>
                    <a:pt x="74" y="34"/>
                  </a:lnTo>
                  <a:lnTo>
                    <a:pt x="67" y="30"/>
                  </a:lnTo>
                  <a:lnTo>
                    <a:pt x="61" y="29"/>
                  </a:lnTo>
                  <a:close/>
                  <a:moveTo>
                    <a:pt x="61" y="0"/>
                  </a:moveTo>
                  <a:lnTo>
                    <a:pt x="81" y="2"/>
                  </a:lnTo>
                  <a:lnTo>
                    <a:pt x="99" y="11"/>
                  </a:lnTo>
                  <a:lnTo>
                    <a:pt x="112" y="24"/>
                  </a:lnTo>
                  <a:lnTo>
                    <a:pt x="120" y="42"/>
                  </a:lnTo>
                  <a:lnTo>
                    <a:pt x="122" y="62"/>
                  </a:lnTo>
                  <a:lnTo>
                    <a:pt x="120" y="83"/>
                  </a:lnTo>
                  <a:lnTo>
                    <a:pt x="112" y="100"/>
                  </a:lnTo>
                  <a:lnTo>
                    <a:pt x="99" y="113"/>
                  </a:lnTo>
                  <a:lnTo>
                    <a:pt x="81" y="123"/>
                  </a:lnTo>
                  <a:lnTo>
                    <a:pt x="61" y="125"/>
                  </a:lnTo>
                  <a:lnTo>
                    <a:pt x="42" y="123"/>
                  </a:lnTo>
                  <a:lnTo>
                    <a:pt x="24" y="113"/>
                  </a:lnTo>
                  <a:lnTo>
                    <a:pt x="11" y="100"/>
                  </a:lnTo>
                  <a:lnTo>
                    <a:pt x="3" y="83"/>
                  </a:lnTo>
                  <a:lnTo>
                    <a:pt x="0" y="62"/>
                  </a:lnTo>
                  <a:lnTo>
                    <a:pt x="3" y="42"/>
                  </a:lnTo>
                  <a:lnTo>
                    <a:pt x="11" y="24"/>
                  </a:lnTo>
                  <a:lnTo>
                    <a:pt x="24" y="11"/>
                  </a:lnTo>
                  <a:lnTo>
                    <a:pt x="42"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5"/>
            <p:cNvSpPr>
              <a:spLocks/>
            </p:cNvSpPr>
            <p:nvPr userDrawn="1"/>
          </p:nvSpPr>
          <p:spPr bwMode="auto">
            <a:xfrm>
              <a:off x="4625976" y="2792413"/>
              <a:ext cx="65088" cy="63500"/>
            </a:xfrm>
            <a:custGeom>
              <a:avLst/>
              <a:gdLst>
                <a:gd name="T0" fmla="*/ 0 w 123"/>
                <a:gd name="T1" fmla="*/ 0 h 121"/>
                <a:gd name="T2" fmla="*/ 36 w 123"/>
                <a:gd name="T3" fmla="*/ 0 h 121"/>
                <a:gd name="T4" fmla="*/ 36 w 123"/>
                <a:gd name="T5" fmla="*/ 42 h 121"/>
                <a:gd name="T6" fmla="*/ 37 w 123"/>
                <a:gd name="T7" fmla="*/ 42 h 121"/>
                <a:gd name="T8" fmla="*/ 70 w 123"/>
                <a:gd name="T9" fmla="*/ 0 h 121"/>
                <a:gd name="T10" fmla="*/ 116 w 123"/>
                <a:gd name="T11" fmla="*/ 0 h 121"/>
                <a:gd name="T12" fmla="*/ 73 w 123"/>
                <a:gd name="T13" fmla="*/ 47 h 121"/>
                <a:gd name="T14" fmla="*/ 123 w 123"/>
                <a:gd name="T15" fmla="*/ 121 h 121"/>
                <a:gd name="T16" fmla="*/ 76 w 123"/>
                <a:gd name="T17" fmla="*/ 121 h 121"/>
                <a:gd name="T18" fmla="*/ 47 w 123"/>
                <a:gd name="T19" fmla="*/ 74 h 121"/>
                <a:gd name="T20" fmla="*/ 36 w 123"/>
                <a:gd name="T21" fmla="*/ 84 h 121"/>
                <a:gd name="T22" fmla="*/ 36 w 123"/>
                <a:gd name="T23" fmla="*/ 121 h 121"/>
                <a:gd name="T24" fmla="*/ 0 w 123"/>
                <a:gd name="T25" fmla="*/ 121 h 121"/>
                <a:gd name="T26" fmla="*/ 0 w 123"/>
                <a:gd name="T2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21">
                  <a:moveTo>
                    <a:pt x="0" y="0"/>
                  </a:moveTo>
                  <a:lnTo>
                    <a:pt x="36" y="0"/>
                  </a:lnTo>
                  <a:lnTo>
                    <a:pt x="36" y="42"/>
                  </a:lnTo>
                  <a:lnTo>
                    <a:pt x="37" y="42"/>
                  </a:lnTo>
                  <a:lnTo>
                    <a:pt x="70" y="0"/>
                  </a:lnTo>
                  <a:lnTo>
                    <a:pt x="116" y="0"/>
                  </a:lnTo>
                  <a:lnTo>
                    <a:pt x="73" y="47"/>
                  </a:lnTo>
                  <a:lnTo>
                    <a:pt x="123" y="121"/>
                  </a:lnTo>
                  <a:lnTo>
                    <a:pt x="76" y="121"/>
                  </a:lnTo>
                  <a:lnTo>
                    <a:pt x="47" y="74"/>
                  </a:lnTo>
                  <a:lnTo>
                    <a:pt x="36" y="84"/>
                  </a:lnTo>
                  <a:lnTo>
                    <a:pt x="36"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6"/>
            <p:cNvSpPr>
              <a:spLocks noChangeArrowheads="1"/>
            </p:cNvSpPr>
            <p:nvPr userDrawn="1"/>
          </p:nvSpPr>
          <p:spPr bwMode="auto">
            <a:xfrm>
              <a:off x="4711701" y="2792413"/>
              <a:ext cx="19050" cy="635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7"/>
            <p:cNvSpPr>
              <a:spLocks/>
            </p:cNvSpPr>
            <p:nvPr userDrawn="1"/>
          </p:nvSpPr>
          <p:spPr bwMode="auto">
            <a:xfrm>
              <a:off x="4759326" y="2792413"/>
              <a:ext cx="57150" cy="63500"/>
            </a:xfrm>
            <a:custGeom>
              <a:avLst/>
              <a:gdLst>
                <a:gd name="T0" fmla="*/ 0 w 108"/>
                <a:gd name="T1" fmla="*/ 0 h 121"/>
                <a:gd name="T2" fmla="*/ 38 w 108"/>
                <a:gd name="T3" fmla="*/ 0 h 121"/>
                <a:gd name="T4" fmla="*/ 73 w 108"/>
                <a:gd name="T5" fmla="*/ 64 h 121"/>
                <a:gd name="T6" fmla="*/ 73 w 108"/>
                <a:gd name="T7" fmla="*/ 64 h 121"/>
                <a:gd name="T8" fmla="*/ 73 w 108"/>
                <a:gd name="T9" fmla="*/ 0 h 121"/>
                <a:gd name="T10" fmla="*/ 108 w 108"/>
                <a:gd name="T11" fmla="*/ 0 h 121"/>
                <a:gd name="T12" fmla="*/ 108 w 108"/>
                <a:gd name="T13" fmla="*/ 121 h 121"/>
                <a:gd name="T14" fmla="*/ 72 w 108"/>
                <a:gd name="T15" fmla="*/ 121 h 121"/>
                <a:gd name="T16" fmla="*/ 35 w 108"/>
                <a:gd name="T17" fmla="*/ 55 h 121"/>
                <a:gd name="T18" fmla="*/ 35 w 108"/>
                <a:gd name="T19" fmla="*/ 55 h 121"/>
                <a:gd name="T20" fmla="*/ 35 w 108"/>
                <a:gd name="T21" fmla="*/ 121 h 121"/>
                <a:gd name="T22" fmla="*/ 0 w 108"/>
                <a:gd name="T23" fmla="*/ 121 h 121"/>
                <a:gd name="T24" fmla="*/ 0 w 108"/>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1">
                  <a:moveTo>
                    <a:pt x="0" y="0"/>
                  </a:moveTo>
                  <a:lnTo>
                    <a:pt x="38" y="0"/>
                  </a:lnTo>
                  <a:lnTo>
                    <a:pt x="73" y="64"/>
                  </a:lnTo>
                  <a:lnTo>
                    <a:pt x="73" y="64"/>
                  </a:lnTo>
                  <a:lnTo>
                    <a:pt x="73" y="0"/>
                  </a:lnTo>
                  <a:lnTo>
                    <a:pt x="108" y="0"/>
                  </a:lnTo>
                  <a:lnTo>
                    <a:pt x="108" y="121"/>
                  </a:lnTo>
                  <a:lnTo>
                    <a:pt x="72" y="121"/>
                  </a:lnTo>
                  <a:lnTo>
                    <a:pt x="35" y="55"/>
                  </a:lnTo>
                  <a:lnTo>
                    <a:pt x="35" y="55"/>
                  </a:lnTo>
                  <a:lnTo>
                    <a:pt x="35"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8"/>
            <p:cNvSpPr>
              <a:spLocks/>
            </p:cNvSpPr>
            <p:nvPr userDrawn="1"/>
          </p:nvSpPr>
          <p:spPr bwMode="auto">
            <a:xfrm>
              <a:off x="4841876" y="2790825"/>
              <a:ext cx="61913" cy="66675"/>
            </a:xfrm>
            <a:custGeom>
              <a:avLst/>
              <a:gdLst>
                <a:gd name="T0" fmla="*/ 60 w 116"/>
                <a:gd name="T1" fmla="*/ 0 h 125"/>
                <a:gd name="T2" fmla="*/ 77 w 116"/>
                <a:gd name="T3" fmla="*/ 1 h 125"/>
                <a:gd name="T4" fmla="*/ 91 w 116"/>
                <a:gd name="T5" fmla="*/ 7 h 125"/>
                <a:gd name="T6" fmla="*/ 102 w 116"/>
                <a:gd name="T7" fmla="*/ 16 h 125"/>
                <a:gd name="T8" fmla="*/ 111 w 116"/>
                <a:gd name="T9" fmla="*/ 29 h 125"/>
                <a:gd name="T10" fmla="*/ 115 w 116"/>
                <a:gd name="T11" fmla="*/ 44 h 125"/>
                <a:gd name="T12" fmla="*/ 80 w 116"/>
                <a:gd name="T13" fmla="*/ 44 h 125"/>
                <a:gd name="T14" fmla="*/ 78 w 116"/>
                <a:gd name="T15" fmla="*/ 39 h 125"/>
                <a:gd name="T16" fmla="*/ 75 w 116"/>
                <a:gd name="T17" fmla="*/ 35 h 125"/>
                <a:gd name="T18" fmla="*/ 72 w 116"/>
                <a:gd name="T19" fmla="*/ 32 h 125"/>
                <a:gd name="T20" fmla="*/ 67 w 116"/>
                <a:gd name="T21" fmla="*/ 30 h 125"/>
                <a:gd name="T22" fmla="*/ 62 w 116"/>
                <a:gd name="T23" fmla="*/ 29 h 125"/>
                <a:gd name="T24" fmla="*/ 52 w 116"/>
                <a:gd name="T25" fmla="*/ 31 h 125"/>
                <a:gd name="T26" fmla="*/ 45 w 116"/>
                <a:gd name="T27" fmla="*/ 37 h 125"/>
                <a:gd name="T28" fmla="*/ 40 w 116"/>
                <a:gd name="T29" fmla="*/ 44 h 125"/>
                <a:gd name="T30" fmla="*/ 38 w 116"/>
                <a:gd name="T31" fmla="*/ 51 h 125"/>
                <a:gd name="T32" fmla="*/ 38 w 116"/>
                <a:gd name="T33" fmla="*/ 59 h 125"/>
                <a:gd name="T34" fmla="*/ 38 w 116"/>
                <a:gd name="T35" fmla="*/ 64 h 125"/>
                <a:gd name="T36" fmla="*/ 38 w 116"/>
                <a:gd name="T37" fmla="*/ 72 h 125"/>
                <a:gd name="T38" fmla="*/ 40 w 116"/>
                <a:gd name="T39" fmla="*/ 80 h 125"/>
                <a:gd name="T40" fmla="*/ 46 w 116"/>
                <a:gd name="T41" fmla="*/ 88 h 125"/>
                <a:gd name="T42" fmla="*/ 53 w 116"/>
                <a:gd name="T43" fmla="*/ 93 h 125"/>
                <a:gd name="T44" fmla="*/ 65 w 116"/>
                <a:gd name="T45" fmla="*/ 96 h 125"/>
                <a:gd name="T46" fmla="*/ 73 w 116"/>
                <a:gd name="T47" fmla="*/ 93 h 125"/>
                <a:gd name="T48" fmla="*/ 80 w 116"/>
                <a:gd name="T49" fmla="*/ 90 h 125"/>
                <a:gd name="T50" fmla="*/ 84 w 116"/>
                <a:gd name="T51" fmla="*/ 82 h 125"/>
                <a:gd name="T52" fmla="*/ 67 w 116"/>
                <a:gd name="T53" fmla="*/ 82 h 125"/>
                <a:gd name="T54" fmla="*/ 67 w 116"/>
                <a:gd name="T55" fmla="*/ 56 h 125"/>
                <a:gd name="T56" fmla="*/ 116 w 116"/>
                <a:gd name="T57" fmla="*/ 56 h 125"/>
                <a:gd name="T58" fmla="*/ 116 w 116"/>
                <a:gd name="T59" fmla="*/ 123 h 125"/>
                <a:gd name="T60" fmla="*/ 93 w 116"/>
                <a:gd name="T61" fmla="*/ 123 h 125"/>
                <a:gd name="T62" fmla="*/ 92 w 116"/>
                <a:gd name="T63" fmla="*/ 110 h 125"/>
                <a:gd name="T64" fmla="*/ 82 w 116"/>
                <a:gd name="T65" fmla="*/ 119 h 125"/>
                <a:gd name="T66" fmla="*/ 71 w 116"/>
                <a:gd name="T67" fmla="*/ 124 h 125"/>
                <a:gd name="T68" fmla="*/ 58 w 116"/>
                <a:gd name="T69" fmla="*/ 125 h 125"/>
                <a:gd name="T70" fmla="*/ 41 w 116"/>
                <a:gd name="T71" fmla="*/ 123 h 125"/>
                <a:gd name="T72" fmla="*/ 27 w 116"/>
                <a:gd name="T73" fmla="*/ 117 h 125"/>
                <a:gd name="T74" fmla="*/ 16 w 116"/>
                <a:gd name="T75" fmla="*/ 107 h 125"/>
                <a:gd name="T76" fmla="*/ 7 w 116"/>
                <a:gd name="T77" fmla="*/ 95 h 125"/>
                <a:gd name="T78" fmla="*/ 3 w 116"/>
                <a:gd name="T79" fmla="*/ 80 h 125"/>
                <a:gd name="T80" fmla="*/ 0 w 116"/>
                <a:gd name="T81" fmla="*/ 63 h 125"/>
                <a:gd name="T82" fmla="*/ 3 w 116"/>
                <a:gd name="T83" fmla="*/ 45 h 125"/>
                <a:gd name="T84" fmla="*/ 7 w 116"/>
                <a:gd name="T85" fmla="*/ 31 h 125"/>
                <a:gd name="T86" fmla="*/ 16 w 116"/>
                <a:gd name="T87" fmla="*/ 20 h 125"/>
                <a:gd name="T88" fmla="*/ 25 w 116"/>
                <a:gd name="T89" fmla="*/ 10 h 125"/>
                <a:gd name="T90" fmla="*/ 37 w 116"/>
                <a:gd name="T91" fmla="*/ 4 h 125"/>
                <a:gd name="T92" fmla="*/ 48 w 116"/>
                <a:gd name="T93" fmla="*/ 1 h 125"/>
                <a:gd name="T94" fmla="*/ 60 w 116"/>
                <a:gd name="T9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25">
                  <a:moveTo>
                    <a:pt x="60" y="0"/>
                  </a:moveTo>
                  <a:lnTo>
                    <a:pt x="77" y="1"/>
                  </a:lnTo>
                  <a:lnTo>
                    <a:pt x="91" y="7"/>
                  </a:lnTo>
                  <a:lnTo>
                    <a:pt x="102" y="16"/>
                  </a:lnTo>
                  <a:lnTo>
                    <a:pt x="111" y="29"/>
                  </a:lnTo>
                  <a:lnTo>
                    <a:pt x="115" y="44"/>
                  </a:lnTo>
                  <a:lnTo>
                    <a:pt x="80" y="44"/>
                  </a:lnTo>
                  <a:lnTo>
                    <a:pt x="78" y="39"/>
                  </a:lnTo>
                  <a:lnTo>
                    <a:pt x="75" y="35"/>
                  </a:lnTo>
                  <a:lnTo>
                    <a:pt x="72" y="32"/>
                  </a:lnTo>
                  <a:lnTo>
                    <a:pt x="67" y="30"/>
                  </a:lnTo>
                  <a:lnTo>
                    <a:pt x="62" y="29"/>
                  </a:lnTo>
                  <a:lnTo>
                    <a:pt x="52" y="31"/>
                  </a:lnTo>
                  <a:lnTo>
                    <a:pt x="45" y="37"/>
                  </a:lnTo>
                  <a:lnTo>
                    <a:pt x="40" y="44"/>
                  </a:lnTo>
                  <a:lnTo>
                    <a:pt x="38" y="51"/>
                  </a:lnTo>
                  <a:lnTo>
                    <a:pt x="38" y="59"/>
                  </a:lnTo>
                  <a:lnTo>
                    <a:pt x="38" y="64"/>
                  </a:lnTo>
                  <a:lnTo>
                    <a:pt x="38" y="72"/>
                  </a:lnTo>
                  <a:lnTo>
                    <a:pt x="40" y="80"/>
                  </a:lnTo>
                  <a:lnTo>
                    <a:pt x="46" y="88"/>
                  </a:lnTo>
                  <a:lnTo>
                    <a:pt x="53" y="93"/>
                  </a:lnTo>
                  <a:lnTo>
                    <a:pt x="65" y="96"/>
                  </a:lnTo>
                  <a:lnTo>
                    <a:pt x="73" y="93"/>
                  </a:lnTo>
                  <a:lnTo>
                    <a:pt x="80" y="90"/>
                  </a:lnTo>
                  <a:lnTo>
                    <a:pt x="84" y="82"/>
                  </a:lnTo>
                  <a:lnTo>
                    <a:pt x="67" y="82"/>
                  </a:lnTo>
                  <a:lnTo>
                    <a:pt x="67" y="56"/>
                  </a:lnTo>
                  <a:lnTo>
                    <a:pt x="116" y="56"/>
                  </a:lnTo>
                  <a:lnTo>
                    <a:pt x="116" y="123"/>
                  </a:lnTo>
                  <a:lnTo>
                    <a:pt x="93" y="123"/>
                  </a:lnTo>
                  <a:lnTo>
                    <a:pt x="92" y="110"/>
                  </a:lnTo>
                  <a:lnTo>
                    <a:pt x="82" y="119"/>
                  </a:lnTo>
                  <a:lnTo>
                    <a:pt x="71" y="124"/>
                  </a:lnTo>
                  <a:lnTo>
                    <a:pt x="58" y="125"/>
                  </a:lnTo>
                  <a:lnTo>
                    <a:pt x="41" y="123"/>
                  </a:lnTo>
                  <a:lnTo>
                    <a:pt x="27" y="117"/>
                  </a:lnTo>
                  <a:lnTo>
                    <a:pt x="16" y="107"/>
                  </a:lnTo>
                  <a:lnTo>
                    <a:pt x="7" y="95"/>
                  </a:lnTo>
                  <a:lnTo>
                    <a:pt x="3" y="80"/>
                  </a:lnTo>
                  <a:lnTo>
                    <a:pt x="0" y="63"/>
                  </a:lnTo>
                  <a:lnTo>
                    <a:pt x="3" y="45"/>
                  </a:lnTo>
                  <a:lnTo>
                    <a:pt x="7" y="31"/>
                  </a:lnTo>
                  <a:lnTo>
                    <a:pt x="16" y="20"/>
                  </a:lnTo>
                  <a:lnTo>
                    <a:pt x="25" y="10"/>
                  </a:lnTo>
                  <a:lnTo>
                    <a:pt x="37" y="4"/>
                  </a:lnTo>
                  <a:lnTo>
                    <a:pt x="48" y="1"/>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noEditPoints="1"/>
            </p:cNvSpPr>
            <p:nvPr userDrawn="1"/>
          </p:nvSpPr>
          <p:spPr bwMode="auto">
            <a:xfrm>
              <a:off x="4999038" y="2792413"/>
              <a:ext cx="58738" cy="63500"/>
            </a:xfrm>
            <a:custGeom>
              <a:avLst/>
              <a:gdLst>
                <a:gd name="T0" fmla="*/ 38 w 110"/>
                <a:gd name="T1" fmla="*/ 69 h 121"/>
                <a:gd name="T2" fmla="*/ 38 w 110"/>
                <a:gd name="T3" fmla="*/ 91 h 121"/>
                <a:gd name="T4" fmla="*/ 59 w 110"/>
                <a:gd name="T5" fmla="*/ 91 h 121"/>
                <a:gd name="T6" fmla="*/ 62 w 110"/>
                <a:gd name="T7" fmla="*/ 91 h 121"/>
                <a:gd name="T8" fmla="*/ 66 w 110"/>
                <a:gd name="T9" fmla="*/ 91 h 121"/>
                <a:gd name="T10" fmla="*/ 69 w 110"/>
                <a:gd name="T11" fmla="*/ 89 h 121"/>
                <a:gd name="T12" fmla="*/ 72 w 110"/>
                <a:gd name="T13" fmla="*/ 88 h 121"/>
                <a:gd name="T14" fmla="*/ 73 w 110"/>
                <a:gd name="T15" fmla="*/ 84 h 121"/>
                <a:gd name="T16" fmla="*/ 74 w 110"/>
                <a:gd name="T17" fmla="*/ 81 h 121"/>
                <a:gd name="T18" fmla="*/ 73 w 110"/>
                <a:gd name="T19" fmla="*/ 76 h 121"/>
                <a:gd name="T20" fmla="*/ 72 w 110"/>
                <a:gd name="T21" fmla="*/ 74 h 121"/>
                <a:gd name="T22" fmla="*/ 69 w 110"/>
                <a:gd name="T23" fmla="*/ 71 h 121"/>
                <a:gd name="T24" fmla="*/ 65 w 110"/>
                <a:gd name="T25" fmla="*/ 70 h 121"/>
                <a:gd name="T26" fmla="*/ 60 w 110"/>
                <a:gd name="T27" fmla="*/ 69 h 121"/>
                <a:gd name="T28" fmla="*/ 38 w 110"/>
                <a:gd name="T29" fmla="*/ 69 h 121"/>
                <a:gd name="T30" fmla="*/ 38 w 110"/>
                <a:gd name="T31" fmla="*/ 29 h 121"/>
                <a:gd name="T32" fmla="*/ 38 w 110"/>
                <a:gd name="T33" fmla="*/ 47 h 121"/>
                <a:gd name="T34" fmla="*/ 56 w 110"/>
                <a:gd name="T35" fmla="*/ 47 h 121"/>
                <a:gd name="T36" fmla="*/ 60 w 110"/>
                <a:gd name="T37" fmla="*/ 47 h 121"/>
                <a:gd name="T38" fmla="*/ 63 w 110"/>
                <a:gd name="T39" fmla="*/ 46 h 121"/>
                <a:gd name="T40" fmla="*/ 66 w 110"/>
                <a:gd name="T41" fmla="*/ 45 h 121"/>
                <a:gd name="T42" fmla="*/ 68 w 110"/>
                <a:gd name="T43" fmla="*/ 43 h 121"/>
                <a:gd name="T44" fmla="*/ 69 w 110"/>
                <a:gd name="T45" fmla="*/ 41 h 121"/>
                <a:gd name="T46" fmla="*/ 69 w 110"/>
                <a:gd name="T47" fmla="*/ 37 h 121"/>
                <a:gd name="T48" fmla="*/ 69 w 110"/>
                <a:gd name="T49" fmla="*/ 34 h 121"/>
                <a:gd name="T50" fmla="*/ 67 w 110"/>
                <a:gd name="T51" fmla="*/ 32 h 121"/>
                <a:gd name="T52" fmla="*/ 65 w 110"/>
                <a:gd name="T53" fmla="*/ 30 h 121"/>
                <a:gd name="T54" fmla="*/ 61 w 110"/>
                <a:gd name="T55" fmla="*/ 29 h 121"/>
                <a:gd name="T56" fmla="*/ 56 w 110"/>
                <a:gd name="T57" fmla="*/ 29 h 121"/>
                <a:gd name="T58" fmla="*/ 38 w 110"/>
                <a:gd name="T59" fmla="*/ 29 h 121"/>
                <a:gd name="T60" fmla="*/ 0 w 110"/>
                <a:gd name="T61" fmla="*/ 0 h 121"/>
                <a:gd name="T62" fmla="*/ 66 w 110"/>
                <a:gd name="T63" fmla="*/ 0 h 121"/>
                <a:gd name="T64" fmla="*/ 80 w 110"/>
                <a:gd name="T65" fmla="*/ 1 h 121"/>
                <a:gd name="T66" fmla="*/ 90 w 110"/>
                <a:gd name="T67" fmla="*/ 6 h 121"/>
                <a:gd name="T68" fmla="*/ 97 w 110"/>
                <a:gd name="T69" fmla="*/ 11 h 121"/>
                <a:gd name="T70" fmla="*/ 101 w 110"/>
                <a:gd name="T71" fmla="*/ 18 h 121"/>
                <a:gd name="T72" fmla="*/ 103 w 110"/>
                <a:gd name="T73" fmla="*/ 23 h 121"/>
                <a:gd name="T74" fmla="*/ 104 w 110"/>
                <a:gd name="T75" fmla="*/ 30 h 121"/>
                <a:gd name="T76" fmla="*/ 102 w 110"/>
                <a:gd name="T77" fmla="*/ 41 h 121"/>
                <a:gd name="T78" fmla="*/ 97 w 110"/>
                <a:gd name="T79" fmla="*/ 48 h 121"/>
                <a:gd name="T80" fmla="*/ 89 w 110"/>
                <a:gd name="T81" fmla="*/ 54 h 121"/>
                <a:gd name="T82" fmla="*/ 97 w 110"/>
                <a:gd name="T83" fmla="*/ 57 h 121"/>
                <a:gd name="T84" fmla="*/ 104 w 110"/>
                <a:gd name="T85" fmla="*/ 63 h 121"/>
                <a:gd name="T86" fmla="*/ 109 w 110"/>
                <a:gd name="T87" fmla="*/ 73 h 121"/>
                <a:gd name="T88" fmla="*/ 110 w 110"/>
                <a:gd name="T89" fmla="*/ 84 h 121"/>
                <a:gd name="T90" fmla="*/ 108 w 110"/>
                <a:gd name="T91" fmla="*/ 97 h 121"/>
                <a:gd name="T92" fmla="*/ 102 w 110"/>
                <a:gd name="T93" fmla="*/ 107 h 121"/>
                <a:gd name="T94" fmla="*/ 93 w 110"/>
                <a:gd name="T95" fmla="*/ 115 h 121"/>
                <a:gd name="T96" fmla="*/ 81 w 110"/>
                <a:gd name="T97" fmla="*/ 118 h 121"/>
                <a:gd name="T98" fmla="*/ 68 w 110"/>
                <a:gd name="T99" fmla="*/ 121 h 121"/>
                <a:gd name="T100" fmla="*/ 0 w 110"/>
                <a:gd name="T101" fmla="*/ 121 h 121"/>
                <a:gd name="T102" fmla="*/ 0 w 110"/>
                <a:gd name="T10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 h="121">
                  <a:moveTo>
                    <a:pt x="38" y="69"/>
                  </a:moveTo>
                  <a:lnTo>
                    <a:pt x="38" y="91"/>
                  </a:lnTo>
                  <a:lnTo>
                    <a:pt x="59" y="91"/>
                  </a:lnTo>
                  <a:lnTo>
                    <a:pt x="62" y="91"/>
                  </a:lnTo>
                  <a:lnTo>
                    <a:pt x="66" y="91"/>
                  </a:lnTo>
                  <a:lnTo>
                    <a:pt x="69" y="89"/>
                  </a:lnTo>
                  <a:lnTo>
                    <a:pt x="72" y="88"/>
                  </a:lnTo>
                  <a:lnTo>
                    <a:pt x="73" y="84"/>
                  </a:lnTo>
                  <a:lnTo>
                    <a:pt x="74" y="81"/>
                  </a:lnTo>
                  <a:lnTo>
                    <a:pt x="73" y="76"/>
                  </a:lnTo>
                  <a:lnTo>
                    <a:pt x="72" y="74"/>
                  </a:lnTo>
                  <a:lnTo>
                    <a:pt x="69" y="71"/>
                  </a:lnTo>
                  <a:lnTo>
                    <a:pt x="65" y="70"/>
                  </a:lnTo>
                  <a:lnTo>
                    <a:pt x="60" y="69"/>
                  </a:lnTo>
                  <a:lnTo>
                    <a:pt x="38" y="69"/>
                  </a:lnTo>
                  <a:close/>
                  <a:moveTo>
                    <a:pt x="38" y="29"/>
                  </a:moveTo>
                  <a:lnTo>
                    <a:pt x="38" y="47"/>
                  </a:lnTo>
                  <a:lnTo>
                    <a:pt x="56" y="47"/>
                  </a:lnTo>
                  <a:lnTo>
                    <a:pt x="60" y="47"/>
                  </a:lnTo>
                  <a:lnTo>
                    <a:pt x="63" y="46"/>
                  </a:lnTo>
                  <a:lnTo>
                    <a:pt x="66" y="45"/>
                  </a:lnTo>
                  <a:lnTo>
                    <a:pt x="68" y="43"/>
                  </a:lnTo>
                  <a:lnTo>
                    <a:pt x="69" y="41"/>
                  </a:lnTo>
                  <a:lnTo>
                    <a:pt x="69" y="37"/>
                  </a:lnTo>
                  <a:lnTo>
                    <a:pt x="69" y="34"/>
                  </a:lnTo>
                  <a:lnTo>
                    <a:pt x="67" y="32"/>
                  </a:lnTo>
                  <a:lnTo>
                    <a:pt x="65" y="30"/>
                  </a:lnTo>
                  <a:lnTo>
                    <a:pt x="61" y="29"/>
                  </a:lnTo>
                  <a:lnTo>
                    <a:pt x="56" y="29"/>
                  </a:lnTo>
                  <a:lnTo>
                    <a:pt x="38" y="29"/>
                  </a:lnTo>
                  <a:close/>
                  <a:moveTo>
                    <a:pt x="0" y="0"/>
                  </a:moveTo>
                  <a:lnTo>
                    <a:pt x="66" y="0"/>
                  </a:lnTo>
                  <a:lnTo>
                    <a:pt x="80" y="1"/>
                  </a:lnTo>
                  <a:lnTo>
                    <a:pt x="90" y="6"/>
                  </a:lnTo>
                  <a:lnTo>
                    <a:pt x="97" y="11"/>
                  </a:lnTo>
                  <a:lnTo>
                    <a:pt x="101" y="18"/>
                  </a:lnTo>
                  <a:lnTo>
                    <a:pt x="103" y="23"/>
                  </a:lnTo>
                  <a:lnTo>
                    <a:pt x="104" y="30"/>
                  </a:lnTo>
                  <a:lnTo>
                    <a:pt x="102" y="41"/>
                  </a:lnTo>
                  <a:lnTo>
                    <a:pt x="97" y="48"/>
                  </a:lnTo>
                  <a:lnTo>
                    <a:pt x="89" y="54"/>
                  </a:lnTo>
                  <a:lnTo>
                    <a:pt x="97" y="57"/>
                  </a:lnTo>
                  <a:lnTo>
                    <a:pt x="104" y="63"/>
                  </a:lnTo>
                  <a:lnTo>
                    <a:pt x="109" y="73"/>
                  </a:lnTo>
                  <a:lnTo>
                    <a:pt x="110" y="84"/>
                  </a:lnTo>
                  <a:lnTo>
                    <a:pt x="108" y="97"/>
                  </a:lnTo>
                  <a:lnTo>
                    <a:pt x="102" y="107"/>
                  </a:lnTo>
                  <a:lnTo>
                    <a:pt x="93" y="115"/>
                  </a:lnTo>
                  <a:lnTo>
                    <a:pt x="81" y="118"/>
                  </a:lnTo>
                  <a:lnTo>
                    <a:pt x="68"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0"/>
            <p:cNvSpPr>
              <a:spLocks/>
            </p:cNvSpPr>
            <p:nvPr userDrawn="1"/>
          </p:nvSpPr>
          <p:spPr bwMode="auto">
            <a:xfrm>
              <a:off x="5083176" y="2792413"/>
              <a:ext cx="57150" cy="65088"/>
            </a:xfrm>
            <a:custGeom>
              <a:avLst/>
              <a:gdLst>
                <a:gd name="T0" fmla="*/ 0 w 109"/>
                <a:gd name="T1" fmla="*/ 0 h 123"/>
                <a:gd name="T2" fmla="*/ 37 w 109"/>
                <a:gd name="T3" fmla="*/ 0 h 123"/>
                <a:gd name="T4" fmla="*/ 37 w 109"/>
                <a:gd name="T5" fmla="*/ 66 h 123"/>
                <a:gd name="T6" fmla="*/ 37 w 109"/>
                <a:gd name="T7" fmla="*/ 74 h 123"/>
                <a:gd name="T8" fmla="*/ 38 w 109"/>
                <a:gd name="T9" fmla="*/ 81 h 123"/>
                <a:gd name="T10" fmla="*/ 41 w 109"/>
                <a:gd name="T11" fmla="*/ 87 h 123"/>
                <a:gd name="T12" fmla="*/ 46 w 109"/>
                <a:gd name="T13" fmla="*/ 91 h 123"/>
                <a:gd name="T14" fmla="*/ 55 w 109"/>
                <a:gd name="T15" fmla="*/ 94 h 123"/>
                <a:gd name="T16" fmla="*/ 64 w 109"/>
                <a:gd name="T17" fmla="*/ 91 h 123"/>
                <a:gd name="T18" fmla="*/ 68 w 109"/>
                <a:gd name="T19" fmla="*/ 87 h 123"/>
                <a:gd name="T20" fmla="*/ 72 w 109"/>
                <a:gd name="T21" fmla="*/ 81 h 123"/>
                <a:gd name="T22" fmla="*/ 72 w 109"/>
                <a:gd name="T23" fmla="*/ 74 h 123"/>
                <a:gd name="T24" fmla="*/ 73 w 109"/>
                <a:gd name="T25" fmla="*/ 66 h 123"/>
                <a:gd name="T26" fmla="*/ 73 w 109"/>
                <a:gd name="T27" fmla="*/ 0 h 123"/>
                <a:gd name="T28" fmla="*/ 109 w 109"/>
                <a:gd name="T29" fmla="*/ 0 h 123"/>
                <a:gd name="T30" fmla="*/ 109 w 109"/>
                <a:gd name="T31" fmla="*/ 74 h 123"/>
                <a:gd name="T32" fmla="*/ 107 w 109"/>
                <a:gd name="T33" fmla="*/ 91 h 123"/>
                <a:gd name="T34" fmla="*/ 101 w 109"/>
                <a:gd name="T35" fmla="*/ 105 h 123"/>
                <a:gd name="T36" fmla="*/ 89 w 109"/>
                <a:gd name="T37" fmla="*/ 116 h 123"/>
                <a:gd name="T38" fmla="*/ 74 w 109"/>
                <a:gd name="T39" fmla="*/ 122 h 123"/>
                <a:gd name="T40" fmla="*/ 54 w 109"/>
                <a:gd name="T41" fmla="*/ 123 h 123"/>
                <a:gd name="T42" fmla="*/ 36 w 109"/>
                <a:gd name="T43" fmla="*/ 122 h 123"/>
                <a:gd name="T44" fmla="*/ 19 w 109"/>
                <a:gd name="T45" fmla="*/ 116 h 123"/>
                <a:gd name="T46" fmla="*/ 9 w 109"/>
                <a:gd name="T47" fmla="*/ 105 h 123"/>
                <a:gd name="T48" fmla="*/ 3 w 109"/>
                <a:gd name="T49" fmla="*/ 91 h 123"/>
                <a:gd name="T50" fmla="*/ 0 w 109"/>
                <a:gd name="T51" fmla="*/ 74 h 123"/>
                <a:gd name="T52" fmla="*/ 0 w 109"/>
                <a:gd name="T5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23">
                  <a:moveTo>
                    <a:pt x="0" y="0"/>
                  </a:moveTo>
                  <a:lnTo>
                    <a:pt x="37" y="0"/>
                  </a:lnTo>
                  <a:lnTo>
                    <a:pt x="37" y="66"/>
                  </a:lnTo>
                  <a:lnTo>
                    <a:pt x="37" y="74"/>
                  </a:lnTo>
                  <a:lnTo>
                    <a:pt x="38" y="81"/>
                  </a:lnTo>
                  <a:lnTo>
                    <a:pt x="41" y="87"/>
                  </a:lnTo>
                  <a:lnTo>
                    <a:pt x="46" y="91"/>
                  </a:lnTo>
                  <a:lnTo>
                    <a:pt x="55" y="94"/>
                  </a:lnTo>
                  <a:lnTo>
                    <a:pt x="64" y="91"/>
                  </a:lnTo>
                  <a:lnTo>
                    <a:pt x="68" y="87"/>
                  </a:lnTo>
                  <a:lnTo>
                    <a:pt x="72" y="81"/>
                  </a:lnTo>
                  <a:lnTo>
                    <a:pt x="72" y="74"/>
                  </a:lnTo>
                  <a:lnTo>
                    <a:pt x="73" y="66"/>
                  </a:lnTo>
                  <a:lnTo>
                    <a:pt x="73" y="0"/>
                  </a:lnTo>
                  <a:lnTo>
                    <a:pt x="109" y="0"/>
                  </a:lnTo>
                  <a:lnTo>
                    <a:pt x="109" y="74"/>
                  </a:lnTo>
                  <a:lnTo>
                    <a:pt x="107" y="91"/>
                  </a:lnTo>
                  <a:lnTo>
                    <a:pt x="101" y="105"/>
                  </a:lnTo>
                  <a:lnTo>
                    <a:pt x="89" y="116"/>
                  </a:lnTo>
                  <a:lnTo>
                    <a:pt x="74" y="122"/>
                  </a:lnTo>
                  <a:lnTo>
                    <a:pt x="54" y="123"/>
                  </a:lnTo>
                  <a:lnTo>
                    <a:pt x="36" y="122"/>
                  </a:lnTo>
                  <a:lnTo>
                    <a:pt x="19" y="116"/>
                  </a:lnTo>
                  <a:lnTo>
                    <a:pt x="9" y="105"/>
                  </a:lnTo>
                  <a:lnTo>
                    <a:pt x="3" y="91"/>
                  </a:lnTo>
                  <a:lnTo>
                    <a:pt x="0" y="7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1"/>
            <p:cNvSpPr>
              <a:spLocks/>
            </p:cNvSpPr>
            <p:nvPr userDrawn="1"/>
          </p:nvSpPr>
          <p:spPr bwMode="auto">
            <a:xfrm>
              <a:off x="5164138" y="2790825"/>
              <a:ext cx="58738" cy="66675"/>
            </a:xfrm>
            <a:custGeom>
              <a:avLst/>
              <a:gdLst>
                <a:gd name="T0" fmla="*/ 66 w 109"/>
                <a:gd name="T1" fmla="*/ 1 h 125"/>
                <a:gd name="T2" fmla="*/ 88 w 109"/>
                <a:gd name="T3" fmla="*/ 8 h 125"/>
                <a:gd name="T4" fmla="*/ 101 w 109"/>
                <a:gd name="T5" fmla="*/ 25 h 125"/>
                <a:gd name="T6" fmla="*/ 69 w 109"/>
                <a:gd name="T7" fmla="*/ 38 h 125"/>
                <a:gd name="T8" fmla="*/ 68 w 109"/>
                <a:gd name="T9" fmla="*/ 32 h 125"/>
                <a:gd name="T10" fmla="*/ 64 w 109"/>
                <a:gd name="T11" fmla="*/ 29 h 125"/>
                <a:gd name="T12" fmla="*/ 57 w 109"/>
                <a:gd name="T13" fmla="*/ 27 h 125"/>
                <a:gd name="T14" fmla="*/ 50 w 109"/>
                <a:gd name="T15" fmla="*/ 27 h 125"/>
                <a:gd name="T16" fmla="*/ 45 w 109"/>
                <a:gd name="T17" fmla="*/ 28 h 125"/>
                <a:gd name="T18" fmla="*/ 41 w 109"/>
                <a:gd name="T19" fmla="*/ 31 h 125"/>
                <a:gd name="T20" fmla="*/ 43 w 109"/>
                <a:gd name="T21" fmla="*/ 39 h 125"/>
                <a:gd name="T22" fmla="*/ 62 w 109"/>
                <a:gd name="T23" fmla="*/ 47 h 125"/>
                <a:gd name="T24" fmla="*/ 84 w 109"/>
                <a:gd name="T25" fmla="*/ 52 h 125"/>
                <a:gd name="T26" fmla="*/ 102 w 109"/>
                <a:gd name="T27" fmla="*/ 63 h 125"/>
                <a:gd name="T28" fmla="*/ 109 w 109"/>
                <a:gd name="T29" fmla="*/ 84 h 125"/>
                <a:gd name="T30" fmla="*/ 100 w 109"/>
                <a:gd name="T31" fmla="*/ 109 h 125"/>
                <a:gd name="T32" fmla="*/ 80 w 109"/>
                <a:gd name="T33" fmla="*/ 121 h 125"/>
                <a:gd name="T34" fmla="*/ 53 w 109"/>
                <a:gd name="T35" fmla="*/ 125 h 125"/>
                <a:gd name="T36" fmla="*/ 36 w 109"/>
                <a:gd name="T37" fmla="*/ 124 h 125"/>
                <a:gd name="T38" fmla="*/ 16 w 109"/>
                <a:gd name="T39" fmla="*/ 116 h 125"/>
                <a:gd name="T40" fmla="*/ 2 w 109"/>
                <a:gd name="T41" fmla="*/ 97 h 125"/>
                <a:gd name="T42" fmla="*/ 37 w 109"/>
                <a:gd name="T43" fmla="*/ 82 h 125"/>
                <a:gd name="T44" fmla="*/ 39 w 109"/>
                <a:gd name="T45" fmla="*/ 90 h 125"/>
                <a:gd name="T46" fmla="*/ 43 w 109"/>
                <a:gd name="T47" fmla="*/ 96 h 125"/>
                <a:gd name="T48" fmla="*/ 49 w 109"/>
                <a:gd name="T49" fmla="*/ 98 h 125"/>
                <a:gd name="T50" fmla="*/ 56 w 109"/>
                <a:gd name="T51" fmla="*/ 99 h 125"/>
                <a:gd name="T52" fmla="*/ 62 w 109"/>
                <a:gd name="T53" fmla="*/ 98 h 125"/>
                <a:gd name="T54" fmla="*/ 68 w 109"/>
                <a:gd name="T55" fmla="*/ 96 h 125"/>
                <a:gd name="T56" fmla="*/ 71 w 109"/>
                <a:gd name="T57" fmla="*/ 91 h 125"/>
                <a:gd name="T58" fmla="*/ 70 w 109"/>
                <a:gd name="T59" fmla="*/ 84 h 125"/>
                <a:gd name="T60" fmla="*/ 59 w 109"/>
                <a:gd name="T61" fmla="*/ 78 h 125"/>
                <a:gd name="T62" fmla="*/ 36 w 109"/>
                <a:gd name="T63" fmla="*/ 71 h 125"/>
                <a:gd name="T64" fmla="*/ 19 w 109"/>
                <a:gd name="T65" fmla="*/ 64 h 125"/>
                <a:gd name="T66" fmla="*/ 7 w 109"/>
                <a:gd name="T67" fmla="*/ 50 h 125"/>
                <a:gd name="T68" fmla="*/ 7 w 109"/>
                <a:gd name="T69" fmla="*/ 27 h 125"/>
                <a:gd name="T70" fmla="*/ 20 w 109"/>
                <a:gd name="T71" fmla="*/ 9 h 125"/>
                <a:gd name="T72" fmla="*/ 41 w 109"/>
                <a:gd name="T73" fmla="*/ 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25">
                  <a:moveTo>
                    <a:pt x="54" y="0"/>
                  </a:moveTo>
                  <a:lnTo>
                    <a:pt x="66" y="1"/>
                  </a:lnTo>
                  <a:lnTo>
                    <a:pt x="77" y="3"/>
                  </a:lnTo>
                  <a:lnTo>
                    <a:pt x="88" y="8"/>
                  </a:lnTo>
                  <a:lnTo>
                    <a:pt x="96" y="15"/>
                  </a:lnTo>
                  <a:lnTo>
                    <a:pt x="101" y="25"/>
                  </a:lnTo>
                  <a:lnTo>
                    <a:pt x="103" y="38"/>
                  </a:lnTo>
                  <a:lnTo>
                    <a:pt x="69" y="38"/>
                  </a:lnTo>
                  <a:lnTo>
                    <a:pt x="69" y="36"/>
                  </a:lnTo>
                  <a:lnTo>
                    <a:pt x="68" y="32"/>
                  </a:lnTo>
                  <a:lnTo>
                    <a:pt x="67" y="31"/>
                  </a:lnTo>
                  <a:lnTo>
                    <a:pt x="64" y="29"/>
                  </a:lnTo>
                  <a:lnTo>
                    <a:pt x="61" y="28"/>
                  </a:lnTo>
                  <a:lnTo>
                    <a:pt x="57" y="27"/>
                  </a:lnTo>
                  <a:lnTo>
                    <a:pt x="53" y="25"/>
                  </a:lnTo>
                  <a:lnTo>
                    <a:pt x="50" y="27"/>
                  </a:lnTo>
                  <a:lnTo>
                    <a:pt x="48" y="27"/>
                  </a:lnTo>
                  <a:lnTo>
                    <a:pt x="45" y="28"/>
                  </a:lnTo>
                  <a:lnTo>
                    <a:pt x="42" y="29"/>
                  </a:lnTo>
                  <a:lnTo>
                    <a:pt x="41" y="31"/>
                  </a:lnTo>
                  <a:lnTo>
                    <a:pt x="40" y="34"/>
                  </a:lnTo>
                  <a:lnTo>
                    <a:pt x="43" y="39"/>
                  </a:lnTo>
                  <a:lnTo>
                    <a:pt x="52" y="43"/>
                  </a:lnTo>
                  <a:lnTo>
                    <a:pt x="62" y="47"/>
                  </a:lnTo>
                  <a:lnTo>
                    <a:pt x="75" y="49"/>
                  </a:lnTo>
                  <a:lnTo>
                    <a:pt x="84" y="52"/>
                  </a:lnTo>
                  <a:lnTo>
                    <a:pt x="94" y="57"/>
                  </a:lnTo>
                  <a:lnTo>
                    <a:pt x="102" y="63"/>
                  </a:lnTo>
                  <a:lnTo>
                    <a:pt x="107" y="72"/>
                  </a:lnTo>
                  <a:lnTo>
                    <a:pt x="109" y="84"/>
                  </a:lnTo>
                  <a:lnTo>
                    <a:pt x="107" y="98"/>
                  </a:lnTo>
                  <a:lnTo>
                    <a:pt x="100" y="109"/>
                  </a:lnTo>
                  <a:lnTo>
                    <a:pt x="91" y="117"/>
                  </a:lnTo>
                  <a:lnTo>
                    <a:pt x="80" y="121"/>
                  </a:lnTo>
                  <a:lnTo>
                    <a:pt x="67" y="124"/>
                  </a:lnTo>
                  <a:lnTo>
                    <a:pt x="53" y="125"/>
                  </a:lnTo>
                  <a:lnTo>
                    <a:pt x="46" y="125"/>
                  </a:lnTo>
                  <a:lnTo>
                    <a:pt x="36" y="124"/>
                  </a:lnTo>
                  <a:lnTo>
                    <a:pt x="27" y="120"/>
                  </a:lnTo>
                  <a:lnTo>
                    <a:pt x="16" y="116"/>
                  </a:lnTo>
                  <a:lnTo>
                    <a:pt x="8" y="107"/>
                  </a:lnTo>
                  <a:lnTo>
                    <a:pt x="2" y="97"/>
                  </a:lnTo>
                  <a:lnTo>
                    <a:pt x="0" y="82"/>
                  </a:lnTo>
                  <a:lnTo>
                    <a:pt x="37" y="82"/>
                  </a:lnTo>
                  <a:lnTo>
                    <a:pt x="37" y="86"/>
                  </a:lnTo>
                  <a:lnTo>
                    <a:pt x="39" y="90"/>
                  </a:lnTo>
                  <a:lnTo>
                    <a:pt x="40" y="93"/>
                  </a:lnTo>
                  <a:lnTo>
                    <a:pt x="43" y="96"/>
                  </a:lnTo>
                  <a:lnTo>
                    <a:pt x="46" y="97"/>
                  </a:lnTo>
                  <a:lnTo>
                    <a:pt x="49" y="98"/>
                  </a:lnTo>
                  <a:lnTo>
                    <a:pt x="53" y="98"/>
                  </a:lnTo>
                  <a:lnTo>
                    <a:pt x="56" y="99"/>
                  </a:lnTo>
                  <a:lnTo>
                    <a:pt x="59" y="98"/>
                  </a:lnTo>
                  <a:lnTo>
                    <a:pt x="62" y="98"/>
                  </a:lnTo>
                  <a:lnTo>
                    <a:pt x="64" y="97"/>
                  </a:lnTo>
                  <a:lnTo>
                    <a:pt x="68" y="96"/>
                  </a:lnTo>
                  <a:lnTo>
                    <a:pt x="69" y="93"/>
                  </a:lnTo>
                  <a:lnTo>
                    <a:pt x="71" y="91"/>
                  </a:lnTo>
                  <a:lnTo>
                    <a:pt x="71" y="88"/>
                  </a:lnTo>
                  <a:lnTo>
                    <a:pt x="70" y="84"/>
                  </a:lnTo>
                  <a:lnTo>
                    <a:pt x="67" y="80"/>
                  </a:lnTo>
                  <a:lnTo>
                    <a:pt x="59" y="78"/>
                  </a:lnTo>
                  <a:lnTo>
                    <a:pt x="46" y="73"/>
                  </a:lnTo>
                  <a:lnTo>
                    <a:pt x="36" y="71"/>
                  </a:lnTo>
                  <a:lnTo>
                    <a:pt x="27" y="68"/>
                  </a:lnTo>
                  <a:lnTo>
                    <a:pt x="19" y="64"/>
                  </a:lnTo>
                  <a:lnTo>
                    <a:pt x="12" y="58"/>
                  </a:lnTo>
                  <a:lnTo>
                    <a:pt x="7" y="50"/>
                  </a:lnTo>
                  <a:lnTo>
                    <a:pt x="5" y="39"/>
                  </a:lnTo>
                  <a:lnTo>
                    <a:pt x="7" y="27"/>
                  </a:lnTo>
                  <a:lnTo>
                    <a:pt x="12" y="16"/>
                  </a:lnTo>
                  <a:lnTo>
                    <a:pt x="20" y="9"/>
                  </a:lnTo>
                  <a:lnTo>
                    <a:pt x="29" y="3"/>
                  </a:lnTo>
                  <a:lnTo>
                    <a:pt x="41" y="1"/>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42"/>
            <p:cNvSpPr>
              <a:spLocks noChangeArrowheads="1"/>
            </p:cNvSpPr>
            <p:nvPr userDrawn="1"/>
          </p:nvSpPr>
          <p:spPr bwMode="auto">
            <a:xfrm>
              <a:off x="5246688" y="2792413"/>
              <a:ext cx="19050" cy="635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3"/>
            <p:cNvSpPr>
              <a:spLocks/>
            </p:cNvSpPr>
            <p:nvPr userDrawn="1"/>
          </p:nvSpPr>
          <p:spPr bwMode="auto">
            <a:xfrm>
              <a:off x="5294313" y="2792413"/>
              <a:ext cx="57150" cy="63500"/>
            </a:xfrm>
            <a:custGeom>
              <a:avLst/>
              <a:gdLst>
                <a:gd name="T0" fmla="*/ 0 w 108"/>
                <a:gd name="T1" fmla="*/ 0 h 121"/>
                <a:gd name="T2" fmla="*/ 37 w 108"/>
                <a:gd name="T3" fmla="*/ 0 h 121"/>
                <a:gd name="T4" fmla="*/ 73 w 108"/>
                <a:gd name="T5" fmla="*/ 64 h 121"/>
                <a:gd name="T6" fmla="*/ 73 w 108"/>
                <a:gd name="T7" fmla="*/ 64 h 121"/>
                <a:gd name="T8" fmla="*/ 73 w 108"/>
                <a:gd name="T9" fmla="*/ 0 h 121"/>
                <a:gd name="T10" fmla="*/ 108 w 108"/>
                <a:gd name="T11" fmla="*/ 0 h 121"/>
                <a:gd name="T12" fmla="*/ 108 w 108"/>
                <a:gd name="T13" fmla="*/ 121 h 121"/>
                <a:gd name="T14" fmla="*/ 71 w 108"/>
                <a:gd name="T15" fmla="*/ 121 h 121"/>
                <a:gd name="T16" fmla="*/ 35 w 108"/>
                <a:gd name="T17" fmla="*/ 55 h 121"/>
                <a:gd name="T18" fmla="*/ 35 w 108"/>
                <a:gd name="T19" fmla="*/ 55 h 121"/>
                <a:gd name="T20" fmla="*/ 35 w 108"/>
                <a:gd name="T21" fmla="*/ 121 h 121"/>
                <a:gd name="T22" fmla="*/ 0 w 108"/>
                <a:gd name="T23" fmla="*/ 121 h 121"/>
                <a:gd name="T24" fmla="*/ 0 w 108"/>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1">
                  <a:moveTo>
                    <a:pt x="0" y="0"/>
                  </a:moveTo>
                  <a:lnTo>
                    <a:pt x="37" y="0"/>
                  </a:lnTo>
                  <a:lnTo>
                    <a:pt x="73" y="64"/>
                  </a:lnTo>
                  <a:lnTo>
                    <a:pt x="73" y="64"/>
                  </a:lnTo>
                  <a:lnTo>
                    <a:pt x="73" y="0"/>
                  </a:lnTo>
                  <a:lnTo>
                    <a:pt x="108" y="0"/>
                  </a:lnTo>
                  <a:lnTo>
                    <a:pt x="108" y="121"/>
                  </a:lnTo>
                  <a:lnTo>
                    <a:pt x="71" y="121"/>
                  </a:lnTo>
                  <a:lnTo>
                    <a:pt x="35" y="55"/>
                  </a:lnTo>
                  <a:lnTo>
                    <a:pt x="35" y="55"/>
                  </a:lnTo>
                  <a:lnTo>
                    <a:pt x="35"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4"/>
            <p:cNvSpPr>
              <a:spLocks/>
            </p:cNvSpPr>
            <p:nvPr userDrawn="1"/>
          </p:nvSpPr>
          <p:spPr bwMode="auto">
            <a:xfrm>
              <a:off x="5378451" y="2792413"/>
              <a:ext cx="53975" cy="63500"/>
            </a:xfrm>
            <a:custGeom>
              <a:avLst/>
              <a:gdLst>
                <a:gd name="T0" fmla="*/ 0 w 102"/>
                <a:gd name="T1" fmla="*/ 0 h 121"/>
                <a:gd name="T2" fmla="*/ 99 w 102"/>
                <a:gd name="T3" fmla="*/ 0 h 121"/>
                <a:gd name="T4" fmla="*/ 99 w 102"/>
                <a:gd name="T5" fmla="*/ 32 h 121"/>
                <a:gd name="T6" fmla="*/ 37 w 102"/>
                <a:gd name="T7" fmla="*/ 32 h 121"/>
                <a:gd name="T8" fmla="*/ 37 w 102"/>
                <a:gd name="T9" fmla="*/ 46 h 121"/>
                <a:gd name="T10" fmla="*/ 93 w 102"/>
                <a:gd name="T11" fmla="*/ 46 h 121"/>
                <a:gd name="T12" fmla="*/ 93 w 102"/>
                <a:gd name="T13" fmla="*/ 75 h 121"/>
                <a:gd name="T14" fmla="*/ 37 w 102"/>
                <a:gd name="T15" fmla="*/ 75 h 121"/>
                <a:gd name="T16" fmla="*/ 37 w 102"/>
                <a:gd name="T17" fmla="*/ 89 h 121"/>
                <a:gd name="T18" fmla="*/ 102 w 102"/>
                <a:gd name="T19" fmla="*/ 89 h 121"/>
                <a:gd name="T20" fmla="*/ 102 w 102"/>
                <a:gd name="T21" fmla="*/ 121 h 121"/>
                <a:gd name="T22" fmla="*/ 0 w 102"/>
                <a:gd name="T23" fmla="*/ 121 h 121"/>
                <a:gd name="T24" fmla="*/ 0 w 102"/>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21">
                  <a:moveTo>
                    <a:pt x="0" y="0"/>
                  </a:moveTo>
                  <a:lnTo>
                    <a:pt x="99" y="0"/>
                  </a:lnTo>
                  <a:lnTo>
                    <a:pt x="99" y="32"/>
                  </a:lnTo>
                  <a:lnTo>
                    <a:pt x="37" y="32"/>
                  </a:lnTo>
                  <a:lnTo>
                    <a:pt x="37" y="46"/>
                  </a:lnTo>
                  <a:lnTo>
                    <a:pt x="93" y="46"/>
                  </a:lnTo>
                  <a:lnTo>
                    <a:pt x="93" y="75"/>
                  </a:lnTo>
                  <a:lnTo>
                    <a:pt x="37" y="75"/>
                  </a:lnTo>
                  <a:lnTo>
                    <a:pt x="37" y="89"/>
                  </a:lnTo>
                  <a:lnTo>
                    <a:pt x="102" y="89"/>
                  </a:lnTo>
                  <a:lnTo>
                    <a:pt x="102"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5"/>
            <p:cNvSpPr>
              <a:spLocks/>
            </p:cNvSpPr>
            <p:nvPr userDrawn="1"/>
          </p:nvSpPr>
          <p:spPr bwMode="auto">
            <a:xfrm>
              <a:off x="5454651" y="2790825"/>
              <a:ext cx="58738" cy="66675"/>
            </a:xfrm>
            <a:custGeom>
              <a:avLst/>
              <a:gdLst>
                <a:gd name="T0" fmla="*/ 67 w 109"/>
                <a:gd name="T1" fmla="*/ 1 h 125"/>
                <a:gd name="T2" fmla="*/ 88 w 109"/>
                <a:gd name="T3" fmla="*/ 8 h 125"/>
                <a:gd name="T4" fmla="*/ 102 w 109"/>
                <a:gd name="T5" fmla="*/ 25 h 125"/>
                <a:gd name="T6" fmla="*/ 69 w 109"/>
                <a:gd name="T7" fmla="*/ 38 h 125"/>
                <a:gd name="T8" fmla="*/ 68 w 109"/>
                <a:gd name="T9" fmla="*/ 32 h 125"/>
                <a:gd name="T10" fmla="*/ 64 w 109"/>
                <a:gd name="T11" fmla="*/ 29 h 125"/>
                <a:gd name="T12" fmla="*/ 57 w 109"/>
                <a:gd name="T13" fmla="*/ 27 h 125"/>
                <a:gd name="T14" fmla="*/ 50 w 109"/>
                <a:gd name="T15" fmla="*/ 27 h 125"/>
                <a:gd name="T16" fmla="*/ 44 w 109"/>
                <a:gd name="T17" fmla="*/ 28 h 125"/>
                <a:gd name="T18" fmla="*/ 41 w 109"/>
                <a:gd name="T19" fmla="*/ 31 h 125"/>
                <a:gd name="T20" fmla="*/ 43 w 109"/>
                <a:gd name="T21" fmla="*/ 39 h 125"/>
                <a:gd name="T22" fmla="*/ 62 w 109"/>
                <a:gd name="T23" fmla="*/ 47 h 125"/>
                <a:gd name="T24" fmla="*/ 85 w 109"/>
                <a:gd name="T25" fmla="*/ 52 h 125"/>
                <a:gd name="T26" fmla="*/ 102 w 109"/>
                <a:gd name="T27" fmla="*/ 63 h 125"/>
                <a:gd name="T28" fmla="*/ 109 w 109"/>
                <a:gd name="T29" fmla="*/ 84 h 125"/>
                <a:gd name="T30" fmla="*/ 101 w 109"/>
                <a:gd name="T31" fmla="*/ 109 h 125"/>
                <a:gd name="T32" fmla="*/ 80 w 109"/>
                <a:gd name="T33" fmla="*/ 121 h 125"/>
                <a:gd name="T34" fmla="*/ 53 w 109"/>
                <a:gd name="T35" fmla="*/ 125 h 125"/>
                <a:gd name="T36" fmla="*/ 36 w 109"/>
                <a:gd name="T37" fmla="*/ 124 h 125"/>
                <a:gd name="T38" fmla="*/ 17 w 109"/>
                <a:gd name="T39" fmla="*/ 116 h 125"/>
                <a:gd name="T40" fmla="*/ 2 w 109"/>
                <a:gd name="T41" fmla="*/ 97 h 125"/>
                <a:gd name="T42" fmla="*/ 37 w 109"/>
                <a:gd name="T43" fmla="*/ 82 h 125"/>
                <a:gd name="T44" fmla="*/ 38 w 109"/>
                <a:gd name="T45" fmla="*/ 90 h 125"/>
                <a:gd name="T46" fmla="*/ 43 w 109"/>
                <a:gd name="T47" fmla="*/ 96 h 125"/>
                <a:gd name="T48" fmla="*/ 49 w 109"/>
                <a:gd name="T49" fmla="*/ 98 h 125"/>
                <a:gd name="T50" fmla="*/ 56 w 109"/>
                <a:gd name="T51" fmla="*/ 99 h 125"/>
                <a:gd name="T52" fmla="*/ 62 w 109"/>
                <a:gd name="T53" fmla="*/ 98 h 125"/>
                <a:gd name="T54" fmla="*/ 68 w 109"/>
                <a:gd name="T55" fmla="*/ 96 h 125"/>
                <a:gd name="T56" fmla="*/ 71 w 109"/>
                <a:gd name="T57" fmla="*/ 91 h 125"/>
                <a:gd name="T58" fmla="*/ 70 w 109"/>
                <a:gd name="T59" fmla="*/ 84 h 125"/>
                <a:gd name="T60" fmla="*/ 58 w 109"/>
                <a:gd name="T61" fmla="*/ 78 h 125"/>
                <a:gd name="T62" fmla="*/ 36 w 109"/>
                <a:gd name="T63" fmla="*/ 71 h 125"/>
                <a:gd name="T64" fmla="*/ 19 w 109"/>
                <a:gd name="T65" fmla="*/ 64 h 125"/>
                <a:gd name="T66" fmla="*/ 7 w 109"/>
                <a:gd name="T67" fmla="*/ 50 h 125"/>
                <a:gd name="T68" fmla="*/ 7 w 109"/>
                <a:gd name="T69" fmla="*/ 27 h 125"/>
                <a:gd name="T70" fmla="*/ 20 w 109"/>
                <a:gd name="T71" fmla="*/ 9 h 125"/>
                <a:gd name="T72" fmla="*/ 41 w 109"/>
                <a:gd name="T73" fmla="*/ 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25">
                  <a:moveTo>
                    <a:pt x="54" y="0"/>
                  </a:moveTo>
                  <a:lnTo>
                    <a:pt x="67" y="1"/>
                  </a:lnTo>
                  <a:lnTo>
                    <a:pt x="78" y="3"/>
                  </a:lnTo>
                  <a:lnTo>
                    <a:pt x="88" y="8"/>
                  </a:lnTo>
                  <a:lnTo>
                    <a:pt x="96" y="15"/>
                  </a:lnTo>
                  <a:lnTo>
                    <a:pt x="102" y="25"/>
                  </a:lnTo>
                  <a:lnTo>
                    <a:pt x="104" y="38"/>
                  </a:lnTo>
                  <a:lnTo>
                    <a:pt x="69" y="38"/>
                  </a:lnTo>
                  <a:lnTo>
                    <a:pt x="69" y="36"/>
                  </a:lnTo>
                  <a:lnTo>
                    <a:pt x="68" y="32"/>
                  </a:lnTo>
                  <a:lnTo>
                    <a:pt x="67" y="31"/>
                  </a:lnTo>
                  <a:lnTo>
                    <a:pt x="64" y="29"/>
                  </a:lnTo>
                  <a:lnTo>
                    <a:pt x="61" y="28"/>
                  </a:lnTo>
                  <a:lnTo>
                    <a:pt x="57" y="27"/>
                  </a:lnTo>
                  <a:lnTo>
                    <a:pt x="54" y="25"/>
                  </a:lnTo>
                  <a:lnTo>
                    <a:pt x="50" y="27"/>
                  </a:lnTo>
                  <a:lnTo>
                    <a:pt x="48" y="27"/>
                  </a:lnTo>
                  <a:lnTo>
                    <a:pt x="44" y="28"/>
                  </a:lnTo>
                  <a:lnTo>
                    <a:pt x="42" y="29"/>
                  </a:lnTo>
                  <a:lnTo>
                    <a:pt x="41" y="31"/>
                  </a:lnTo>
                  <a:lnTo>
                    <a:pt x="40" y="34"/>
                  </a:lnTo>
                  <a:lnTo>
                    <a:pt x="43" y="39"/>
                  </a:lnTo>
                  <a:lnTo>
                    <a:pt x="51" y="43"/>
                  </a:lnTo>
                  <a:lnTo>
                    <a:pt x="62" y="47"/>
                  </a:lnTo>
                  <a:lnTo>
                    <a:pt x="75" y="49"/>
                  </a:lnTo>
                  <a:lnTo>
                    <a:pt x="85" y="52"/>
                  </a:lnTo>
                  <a:lnTo>
                    <a:pt x="94" y="57"/>
                  </a:lnTo>
                  <a:lnTo>
                    <a:pt x="102" y="63"/>
                  </a:lnTo>
                  <a:lnTo>
                    <a:pt x="107" y="72"/>
                  </a:lnTo>
                  <a:lnTo>
                    <a:pt x="109" y="84"/>
                  </a:lnTo>
                  <a:lnTo>
                    <a:pt x="107" y="98"/>
                  </a:lnTo>
                  <a:lnTo>
                    <a:pt x="101" y="109"/>
                  </a:lnTo>
                  <a:lnTo>
                    <a:pt x="91" y="117"/>
                  </a:lnTo>
                  <a:lnTo>
                    <a:pt x="80" y="121"/>
                  </a:lnTo>
                  <a:lnTo>
                    <a:pt x="67" y="124"/>
                  </a:lnTo>
                  <a:lnTo>
                    <a:pt x="53" y="125"/>
                  </a:lnTo>
                  <a:lnTo>
                    <a:pt x="46" y="125"/>
                  </a:lnTo>
                  <a:lnTo>
                    <a:pt x="36" y="124"/>
                  </a:lnTo>
                  <a:lnTo>
                    <a:pt x="27" y="120"/>
                  </a:lnTo>
                  <a:lnTo>
                    <a:pt x="17" y="116"/>
                  </a:lnTo>
                  <a:lnTo>
                    <a:pt x="8" y="107"/>
                  </a:lnTo>
                  <a:lnTo>
                    <a:pt x="2" y="97"/>
                  </a:lnTo>
                  <a:lnTo>
                    <a:pt x="0" y="82"/>
                  </a:lnTo>
                  <a:lnTo>
                    <a:pt x="37" y="82"/>
                  </a:lnTo>
                  <a:lnTo>
                    <a:pt x="37" y="86"/>
                  </a:lnTo>
                  <a:lnTo>
                    <a:pt x="38" y="90"/>
                  </a:lnTo>
                  <a:lnTo>
                    <a:pt x="41" y="93"/>
                  </a:lnTo>
                  <a:lnTo>
                    <a:pt x="43" y="96"/>
                  </a:lnTo>
                  <a:lnTo>
                    <a:pt x="46" y="97"/>
                  </a:lnTo>
                  <a:lnTo>
                    <a:pt x="49" y="98"/>
                  </a:lnTo>
                  <a:lnTo>
                    <a:pt x="53" y="98"/>
                  </a:lnTo>
                  <a:lnTo>
                    <a:pt x="56" y="99"/>
                  </a:lnTo>
                  <a:lnTo>
                    <a:pt x="60" y="98"/>
                  </a:lnTo>
                  <a:lnTo>
                    <a:pt x="62" y="98"/>
                  </a:lnTo>
                  <a:lnTo>
                    <a:pt x="65" y="97"/>
                  </a:lnTo>
                  <a:lnTo>
                    <a:pt x="68" y="96"/>
                  </a:lnTo>
                  <a:lnTo>
                    <a:pt x="70" y="93"/>
                  </a:lnTo>
                  <a:lnTo>
                    <a:pt x="71" y="91"/>
                  </a:lnTo>
                  <a:lnTo>
                    <a:pt x="71" y="88"/>
                  </a:lnTo>
                  <a:lnTo>
                    <a:pt x="70" y="84"/>
                  </a:lnTo>
                  <a:lnTo>
                    <a:pt x="67" y="80"/>
                  </a:lnTo>
                  <a:lnTo>
                    <a:pt x="58" y="78"/>
                  </a:lnTo>
                  <a:lnTo>
                    <a:pt x="46" y="73"/>
                  </a:lnTo>
                  <a:lnTo>
                    <a:pt x="36" y="71"/>
                  </a:lnTo>
                  <a:lnTo>
                    <a:pt x="27" y="68"/>
                  </a:lnTo>
                  <a:lnTo>
                    <a:pt x="19" y="64"/>
                  </a:lnTo>
                  <a:lnTo>
                    <a:pt x="12" y="58"/>
                  </a:lnTo>
                  <a:lnTo>
                    <a:pt x="7" y="50"/>
                  </a:lnTo>
                  <a:lnTo>
                    <a:pt x="4" y="39"/>
                  </a:lnTo>
                  <a:lnTo>
                    <a:pt x="7" y="27"/>
                  </a:lnTo>
                  <a:lnTo>
                    <a:pt x="12" y="16"/>
                  </a:lnTo>
                  <a:lnTo>
                    <a:pt x="20" y="9"/>
                  </a:lnTo>
                  <a:lnTo>
                    <a:pt x="30" y="3"/>
                  </a:lnTo>
                  <a:lnTo>
                    <a:pt x="41" y="1"/>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6"/>
            <p:cNvSpPr>
              <a:spLocks/>
            </p:cNvSpPr>
            <p:nvPr userDrawn="1"/>
          </p:nvSpPr>
          <p:spPr bwMode="auto">
            <a:xfrm>
              <a:off x="5532438" y="2790825"/>
              <a:ext cx="57150" cy="66675"/>
            </a:xfrm>
            <a:custGeom>
              <a:avLst/>
              <a:gdLst>
                <a:gd name="T0" fmla="*/ 66 w 108"/>
                <a:gd name="T1" fmla="*/ 1 h 125"/>
                <a:gd name="T2" fmla="*/ 88 w 108"/>
                <a:gd name="T3" fmla="*/ 8 h 125"/>
                <a:gd name="T4" fmla="*/ 101 w 108"/>
                <a:gd name="T5" fmla="*/ 25 h 125"/>
                <a:gd name="T6" fmla="*/ 68 w 108"/>
                <a:gd name="T7" fmla="*/ 38 h 125"/>
                <a:gd name="T8" fmla="*/ 67 w 108"/>
                <a:gd name="T9" fmla="*/ 32 h 125"/>
                <a:gd name="T10" fmla="*/ 64 w 108"/>
                <a:gd name="T11" fmla="*/ 29 h 125"/>
                <a:gd name="T12" fmla="*/ 57 w 108"/>
                <a:gd name="T13" fmla="*/ 27 h 125"/>
                <a:gd name="T14" fmla="*/ 51 w 108"/>
                <a:gd name="T15" fmla="*/ 27 h 125"/>
                <a:gd name="T16" fmla="*/ 45 w 108"/>
                <a:gd name="T17" fmla="*/ 28 h 125"/>
                <a:gd name="T18" fmla="*/ 40 w 108"/>
                <a:gd name="T19" fmla="*/ 31 h 125"/>
                <a:gd name="T20" fmla="*/ 43 w 108"/>
                <a:gd name="T21" fmla="*/ 39 h 125"/>
                <a:gd name="T22" fmla="*/ 63 w 108"/>
                <a:gd name="T23" fmla="*/ 47 h 125"/>
                <a:gd name="T24" fmla="*/ 85 w 108"/>
                <a:gd name="T25" fmla="*/ 52 h 125"/>
                <a:gd name="T26" fmla="*/ 101 w 108"/>
                <a:gd name="T27" fmla="*/ 63 h 125"/>
                <a:gd name="T28" fmla="*/ 108 w 108"/>
                <a:gd name="T29" fmla="*/ 84 h 125"/>
                <a:gd name="T30" fmla="*/ 100 w 108"/>
                <a:gd name="T31" fmla="*/ 109 h 125"/>
                <a:gd name="T32" fmla="*/ 79 w 108"/>
                <a:gd name="T33" fmla="*/ 121 h 125"/>
                <a:gd name="T34" fmla="*/ 53 w 108"/>
                <a:gd name="T35" fmla="*/ 125 h 125"/>
                <a:gd name="T36" fmla="*/ 37 w 108"/>
                <a:gd name="T37" fmla="*/ 124 h 125"/>
                <a:gd name="T38" fmla="*/ 17 w 108"/>
                <a:gd name="T39" fmla="*/ 116 h 125"/>
                <a:gd name="T40" fmla="*/ 3 w 108"/>
                <a:gd name="T41" fmla="*/ 97 h 125"/>
                <a:gd name="T42" fmla="*/ 37 w 108"/>
                <a:gd name="T43" fmla="*/ 82 h 125"/>
                <a:gd name="T44" fmla="*/ 38 w 108"/>
                <a:gd name="T45" fmla="*/ 90 h 125"/>
                <a:gd name="T46" fmla="*/ 43 w 108"/>
                <a:gd name="T47" fmla="*/ 96 h 125"/>
                <a:gd name="T48" fmla="*/ 50 w 108"/>
                <a:gd name="T49" fmla="*/ 98 h 125"/>
                <a:gd name="T50" fmla="*/ 57 w 108"/>
                <a:gd name="T51" fmla="*/ 99 h 125"/>
                <a:gd name="T52" fmla="*/ 61 w 108"/>
                <a:gd name="T53" fmla="*/ 98 h 125"/>
                <a:gd name="T54" fmla="*/ 67 w 108"/>
                <a:gd name="T55" fmla="*/ 96 h 125"/>
                <a:gd name="T56" fmla="*/ 71 w 108"/>
                <a:gd name="T57" fmla="*/ 91 h 125"/>
                <a:gd name="T58" fmla="*/ 71 w 108"/>
                <a:gd name="T59" fmla="*/ 84 h 125"/>
                <a:gd name="T60" fmla="*/ 58 w 108"/>
                <a:gd name="T61" fmla="*/ 78 h 125"/>
                <a:gd name="T62" fmla="*/ 36 w 108"/>
                <a:gd name="T63" fmla="*/ 71 h 125"/>
                <a:gd name="T64" fmla="*/ 18 w 108"/>
                <a:gd name="T65" fmla="*/ 64 h 125"/>
                <a:gd name="T66" fmla="*/ 6 w 108"/>
                <a:gd name="T67" fmla="*/ 50 h 125"/>
                <a:gd name="T68" fmla="*/ 6 w 108"/>
                <a:gd name="T69" fmla="*/ 27 h 125"/>
                <a:gd name="T70" fmla="*/ 20 w 108"/>
                <a:gd name="T71" fmla="*/ 9 h 125"/>
                <a:gd name="T72" fmla="*/ 41 w 108"/>
                <a:gd name="T73" fmla="*/ 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125">
                  <a:moveTo>
                    <a:pt x="53" y="0"/>
                  </a:moveTo>
                  <a:lnTo>
                    <a:pt x="66" y="1"/>
                  </a:lnTo>
                  <a:lnTo>
                    <a:pt x="78" y="3"/>
                  </a:lnTo>
                  <a:lnTo>
                    <a:pt x="88" y="8"/>
                  </a:lnTo>
                  <a:lnTo>
                    <a:pt x="95" y="15"/>
                  </a:lnTo>
                  <a:lnTo>
                    <a:pt x="101" y="25"/>
                  </a:lnTo>
                  <a:lnTo>
                    <a:pt x="104" y="38"/>
                  </a:lnTo>
                  <a:lnTo>
                    <a:pt x="68" y="38"/>
                  </a:lnTo>
                  <a:lnTo>
                    <a:pt x="68" y="36"/>
                  </a:lnTo>
                  <a:lnTo>
                    <a:pt x="67" y="32"/>
                  </a:lnTo>
                  <a:lnTo>
                    <a:pt x="66" y="31"/>
                  </a:lnTo>
                  <a:lnTo>
                    <a:pt x="64" y="29"/>
                  </a:lnTo>
                  <a:lnTo>
                    <a:pt x="60" y="28"/>
                  </a:lnTo>
                  <a:lnTo>
                    <a:pt x="57" y="27"/>
                  </a:lnTo>
                  <a:lnTo>
                    <a:pt x="53" y="25"/>
                  </a:lnTo>
                  <a:lnTo>
                    <a:pt x="51" y="27"/>
                  </a:lnTo>
                  <a:lnTo>
                    <a:pt x="47" y="27"/>
                  </a:lnTo>
                  <a:lnTo>
                    <a:pt x="45" y="28"/>
                  </a:lnTo>
                  <a:lnTo>
                    <a:pt x="43" y="29"/>
                  </a:lnTo>
                  <a:lnTo>
                    <a:pt x="40" y="31"/>
                  </a:lnTo>
                  <a:lnTo>
                    <a:pt x="40" y="34"/>
                  </a:lnTo>
                  <a:lnTo>
                    <a:pt x="43" y="39"/>
                  </a:lnTo>
                  <a:lnTo>
                    <a:pt x="51" y="43"/>
                  </a:lnTo>
                  <a:lnTo>
                    <a:pt x="63" y="47"/>
                  </a:lnTo>
                  <a:lnTo>
                    <a:pt x="74" y="49"/>
                  </a:lnTo>
                  <a:lnTo>
                    <a:pt x="85" y="52"/>
                  </a:lnTo>
                  <a:lnTo>
                    <a:pt x="94" y="57"/>
                  </a:lnTo>
                  <a:lnTo>
                    <a:pt x="101" y="63"/>
                  </a:lnTo>
                  <a:lnTo>
                    <a:pt x="107" y="72"/>
                  </a:lnTo>
                  <a:lnTo>
                    <a:pt x="108" y="84"/>
                  </a:lnTo>
                  <a:lnTo>
                    <a:pt x="106" y="98"/>
                  </a:lnTo>
                  <a:lnTo>
                    <a:pt x="100" y="109"/>
                  </a:lnTo>
                  <a:lnTo>
                    <a:pt x="91" y="117"/>
                  </a:lnTo>
                  <a:lnTo>
                    <a:pt x="79" y="121"/>
                  </a:lnTo>
                  <a:lnTo>
                    <a:pt x="66" y="124"/>
                  </a:lnTo>
                  <a:lnTo>
                    <a:pt x="53" y="125"/>
                  </a:lnTo>
                  <a:lnTo>
                    <a:pt x="46" y="125"/>
                  </a:lnTo>
                  <a:lnTo>
                    <a:pt x="37" y="124"/>
                  </a:lnTo>
                  <a:lnTo>
                    <a:pt x="26" y="120"/>
                  </a:lnTo>
                  <a:lnTo>
                    <a:pt x="17" y="116"/>
                  </a:lnTo>
                  <a:lnTo>
                    <a:pt x="9" y="107"/>
                  </a:lnTo>
                  <a:lnTo>
                    <a:pt x="3" y="97"/>
                  </a:lnTo>
                  <a:lnTo>
                    <a:pt x="0" y="82"/>
                  </a:lnTo>
                  <a:lnTo>
                    <a:pt x="37" y="82"/>
                  </a:lnTo>
                  <a:lnTo>
                    <a:pt x="38" y="86"/>
                  </a:lnTo>
                  <a:lnTo>
                    <a:pt x="38" y="90"/>
                  </a:lnTo>
                  <a:lnTo>
                    <a:pt x="40" y="93"/>
                  </a:lnTo>
                  <a:lnTo>
                    <a:pt x="43" y="96"/>
                  </a:lnTo>
                  <a:lnTo>
                    <a:pt x="46" y="97"/>
                  </a:lnTo>
                  <a:lnTo>
                    <a:pt x="50" y="98"/>
                  </a:lnTo>
                  <a:lnTo>
                    <a:pt x="53" y="98"/>
                  </a:lnTo>
                  <a:lnTo>
                    <a:pt x="57" y="99"/>
                  </a:lnTo>
                  <a:lnTo>
                    <a:pt x="59" y="98"/>
                  </a:lnTo>
                  <a:lnTo>
                    <a:pt x="61" y="98"/>
                  </a:lnTo>
                  <a:lnTo>
                    <a:pt x="65" y="97"/>
                  </a:lnTo>
                  <a:lnTo>
                    <a:pt x="67" y="96"/>
                  </a:lnTo>
                  <a:lnTo>
                    <a:pt x="70" y="93"/>
                  </a:lnTo>
                  <a:lnTo>
                    <a:pt x="71" y="91"/>
                  </a:lnTo>
                  <a:lnTo>
                    <a:pt x="72" y="88"/>
                  </a:lnTo>
                  <a:lnTo>
                    <a:pt x="71" y="84"/>
                  </a:lnTo>
                  <a:lnTo>
                    <a:pt x="66" y="80"/>
                  </a:lnTo>
                  <a:lnTo>
                    <a:pt x="58" y="78"/>
                  </a:lnTo>
                  <a:lnTo>
                    <a:pt x="46" y="73"/>
                  </a:lnTo>
                  <a:lnTo>
                    <a:pt x="36" y="71"/>
                  </a:lnTo>
                  <a:lnTo>
                    <a:pt x="26" y="68"/>
                  </a:lnTo>
                  <a:lnTo>
                    <a:pt x="18" y="64"/>
                  </a:lnTo>
                  <a:lnTo>
                    <a:pt x="11" y="58"/>
                  </a:lnTo>
                  <a:lnTo>
                    <a:pt x="6" y="50"/>
                  </a:lnTo>
                  <a:lnTo>
                    <a:pt x="5" y="39"/>
                  </a:lnTo>
                  <a:lnTo>
                    <a:pt x="6" y="27"/>
                  </a:lnTo>
                  <a:lnTo>
                    <a:pt x="12" y="16"/>
                  </a:lnTo>
                  <a:lnTo>
                    <a:pt x="20" y="9"/>
                  </a:lnTo>
                  <a:lnTo>
                    <a:pt x="30" y="3"/>
                  </a:lnTo>
                  <a:lnTo>
                    <a:pt x="41" y="1"/>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 name="Title 1"/>
          <p:cNvSpPr>
            <a:spLocks noGrp="1"/>
          </p:cNvSpPr>
          <p:nvPr>
            <p:ph type="title" hasCustomPrompt="1"/>
          </p:nvPr>
        </p:nvSpPr>
        <p:spPr>
          <a:xfrm>
            <a:off x="1152144" y="1799049"/>
            <a:ext cx="6611112" cy="584775"/>
          </a:xfrm>
        </p:spPr>
        <p:txBody>
          <a:bodyPr anchor="b" anchorCtr="0">
            <a:spAutoFit/>
          </a:bodyPr>
          <a:lstStyle>
            <a:lvl1pPr algn="l">
              <a:defRPr sz="3200" cap="none" baseline="0">
                <a:solidFill>
                  <a:schemeClr val="bg1"/>
                </a:solidFill>
              </a:defRPr>
            </a:lvl1pPr>
          </a:lstStyle>
          <a:p>
            <a:r>
              <a:rPr lang="en-US" dirty="0" smtClean="0"/>
              <a:t>Click to Edit Title</a:t>
            </a:r>
            <a:endParaRPr lang="en-US" dirty="0"/>
          </a:p>
        </p:txBody>
      </p:sp>
      <p:sp>
        <p:nvSpPr>
          <p:cNvPr id="8" name="Subtitle 2"/>
          <p:cNvSpPr>
            <a:spLocks noGrp="1"/>
          </p:cNvSpPr>
          <p:nvPr>
            <p:ph type="body" sz="quarter" idx="13" hasCustomPrompt="1"/>
          </p:nvPr>
        </p:nvSpPr>
        <p:spPr>
          <a:xfrm>
            <a:off x="1152144" y="2383824"/>
            <a:ext cx="6611112" cy="353943"/>
          </a:xfrm>
        </p:spPr>
        <p:txBody>
          <a:bodyPr wrap="square" anchor="t">
            <a:spAutoFit/>
          </a:bodyPr>
          <a:lstStyle>
            <a:lvl1pPr marL="0" indent="-182880" algn="l">
              <a:lnSpc>
                <a:spcPct val="85000"/>
              </a:lnSpc>
              <a:spcBef>
                <a:spcPts val="800"/>
              </a:spcBef>
              <a:buFont typeface="Arial" pitchFamily="34" charset="0"/>
              <a:buNone/>
              <a:defRPr sz="2000" b="0" cap="none" baseline="0">
                <a:solidFill>
                  <a:schemeClr val="bg1"/>
                </a:solidFill>
                <a:latin typeface="+mn-lt"/>
              </a:defRPr>
            </a:lvl1pPr>
          </a:lstStyle>
          <a:p>
            <a:pPr lvl="0"/>
            <a:r>
              <a:rPr lang="en-US" dirty="0" smtClean="0"/>
              <a:t>Click to edit subtitle</a:t>
            </a:r>
            <a:endParaRPr lang="en-US" dirty="0"/>
          </a:p>
        </p:txBody>
      </p:sp>
      <p:sp>
        <p:nvSpPr>
          <p:cNvPr id="10" name="TextBox 3"/>
          <p:cNvSpPr txBox="1">
            <a:spLocks noChangeAspect="1"/>
          </p:cNvSpPr>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08649C"/>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endParaRPr>
          </a:p>
        </p:txBody>
      </p:sp>
      <p:pic>
        <p:nvPicPr>
          <p:cNvPr id="9"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spTree>
    <p:extLst>
      <p:ext uri="{BB962C8B-B14F-4D97-AF65-F5344CB8AC3E}">
        <p14:creationId xmlns:p14="http://schemas.microsoft.com/office/powerpoint/2010/main" val="177837904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2998"/>
            <a:ext cx="9144000" cy="584775"/>
          </a:xfrm>
        </p:spPr>
        <p:txBody>
          <a:bodyPr anchor="b" anchorCtr="0">
            <a:spAutoFit/>
          </a:bodyPr>
          <a:lstStyle>
            <a:lvl1pPr algn="ctr">
              <a:defRPr sz="3200" baseline="0">
                <a:solidFill>
                  <a:schemeClr val="bg1"/>
                </a:solidFill>
                <a:latin typeface="+mj-lt"/>
              </a:defRPr>
            </a:lvl1pPr>
          </a:lstStyle>
          <a:p>
            <a:r>
              <a:rPr lang="en-US" dirty="0" smtClean="0"/>
              <a:t>Click to Edit Title</a:t>
            </a:r>
            <a:endParaRPr lang="en-US" dirty="0"/>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smtClean="0"/>
              <a:t>Click to edit subtitle</a:t>
            </a:r>
            <a:endParaRPr lang="en-US" dirty="0"/>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08649C"/>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sp>
        <p:nvSpPr>
          <p:cNvPr id="52"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76372309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Green_Section Header">
    <p:bg>
      <p:bgPr>
        <a:gradFill>
          <a:gsLst>
            <a:gs pos="0">
              <a:srgbClr val="90B328"/>
            </a:gs>
            <a:gs pos="100000">
              <a:srgbClr val="4B7C1A"/>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smtClean="0"/>
              <a:t>Click to Edit Title</a:t>
            </a:r>
            <a:endParaRPr lang="en-US" dirty="0"/>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smtClean="0"/>
              <a:t>Click to edit subtitle</a:t>
            </a:r>
            <a:endParaRPr lang="en-US" dirty="0"/>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9EC62C"/>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9EC62C"/>
              </a:solidFill>
              <a:effectLst/>
              <a:uLnTx/>
              <a:uFillTx/>
              <a:latin typeface="+mn-lt"/>
              <a:ea typeface="Calibri" charset="0"/>
              <a:cs typeface="Arial" panose="020B0604020202020204" pitchFamily="34" charset="0"/>
            </a:endParaRP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sp>
        <p:nvSpPr>
          <p:cNvPr id="53"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427503936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quamarine_Section Header">
    <p:bg>
      <p:bgPr>
        <a:gradFill>
          <a:gsLst>
            <a:gs pos="0">
              <a:srgbClr val="00B08D"/>
            </a:gs>
            <a:gs pos="100000">
              <a:srgbClr val="018566"/>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smtClean="0"/>
              <a:t>Click to Edit Title</a:t>
            </a:r>
            <a:endParaRPr lang="en-US" dirty="0"/>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smtClean="0"/>
              <a:t>Click to edit subtitle</a:t>
            </a:r>
            <a:endParaRPr lang="en-US" dirty="0"/>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00CCA5"/>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00CCA5"/>
              </a:solidFill>
              <a:effectLst/>
              <a:uLnTx/>
              <a:uFillTx/>
              <a:latin typeface="+mn-lt"/>
              <a:ea typeface="Calibri" charset="0"/>
              <a:cs typeface="Arial" panose="020B0604020202020204" pitchFamily="34" charset="0"/>
            </a:endParaRP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sp>
        <p:nvSpPr>
          <p:cNvPr id="53"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3618448162"/>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ue_Section Header">
    <p:bg>
      <p:bgPr>
        <a:gradFill>
          <a:gsLst>
            <a:gs pos="0">
              <a:srgbClr val="61BAE9"/>
            </a:gs>
            <a:gs pos="100000">
              <a:srgbClr val="006A9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smtClean="0"/>
              <a:t>Click to Edit Title</a:t>
            </a:r>
            <a:endParaRPr lang="en-US" dirty="0"/>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smtClean="0"/>
              <a:t>Click to edit subtitle</a:t>
            </a:r>
            <a:endParaRPr lang="en-US" dirty="0"/>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53C6FF"/>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53C6FF"/>
              </a:solidFill>
              <a:effectLst/>
              <a:uLnTx/>
              <a:uFillTx/>
              <a:latin typeface="+mn-lt"/>
              <a:ea typeface="Calibri" charset="0"/>
              <a:cs typeface="Arial" panose="020B0604020202020204" pitchFamily="34" charset="0"/>
            </a:endParaRP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sp>
        <p:nvSpPr>
          <p:cNvPr id="53"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3199546395"/>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iolet_Section Header">
    <p:bg>
      <p:bgPr>
        <a:gradFill>
          <a:gsLst>
            <a:gs pos="0">
              <a:srgbClr val="3D5AAE"/>
            </a:gs>
            <a:gs pos="100000">
              <a:srgbClr val="2C36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smtClean="0"/>
              <a:t>Click to Edit Title</a:t>
            </a:r>
            <a:endParaRPr lang="en-US" dirty="0"/>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buFont typeface="Arial" pitchFamily="34" charset="0"/>
              <a:buNone/>
              <a:defRPr sz="2000" b="0" i="0" cap="none" baseline="0">
                <a:solidFill>
                  <a:schemeClr val="bg1"/>
                </a:solidFill>
                <a:latin typeface="+mn-lt"/>
              </a:defRPr>
            </a:lvl1pPr>
          </a:lstStyle>
          <a:p>
            <a:pPr lvl="0"/>
            <a:r>
              <a:rPr lang="en-US" dirty="0" smtClean="0"/>
              <a:t>Click to edit subtitle</a:t>
            </a:r>
            <a:endParaRPr lang="en-US" dirty="0"/>
          </a:p>
        </p:txBody>
      </p:sp>
      <p:sp>
        <p:nvSpPr>
          <p:cNvPr id="5"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727DCC"/>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727DCC"/>
              </a:solidFill>
              <a:effectLst/>
              <a:uLnTx/>
              <a:uFillTx/>
              <a:latin typeface="+mn-lt"/>
              <a:ea typeface="Calibri" charset="0"/>
              <a:cs typeface="Arial" panose="020B0604020202020204" pitchFamily="34" charset="0"/>
            </a:endParaRPr>
          </a:p>
        </p:txBody>
      </p:sp>
      <p:pic>
        <p:nvPicPr>
          <p:cNvPr id="11"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6352" y="0"/>
            <a:ext cx="2111297" cy="1101684"/>
          </a:xfrm>
          <a:prstGeom prst="rect">
            <a:avLst/>
          </a:prstGeom>
        </p:spPr>
      </p:pic>
      <p:sp>
        <p:nvSpPr>
          <p:cNvPr id="53"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3653574217"/>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AS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0" y="2120427"/>
            <a:ext cx="9144000" cy="584775"/>
          </a:xfrm>
        </p:spPr>
        <p:txBody>
          <a:bodyPr anchor="ctr" anchorCtr="0">
            <a:spAutoFit/>
          </a:bodyPr>
          <a:lstStyle>
            <a:lvl1pPr algn="ctr">
              <a:defRPr sz="3200" baseline="0">
                <a:solidFill>
                  <a:schemeClr val="bg1"/>
                </a:solidFill>
                <a:latin typeface="+mj-lt"/>
              </a:defRPr>
            </a:lvl1pPr>
          </a:lstStyle>
          <a:p>
            <a:r>
              <a:rPr lang="en-US" dirty="0" smtClean="0"/>
              <a:t>Click to Edit Title</a:t>
            </a:r>
            <a:endParaRPr lang="en-US" dirty="0"/>
          </a:p>
        </p:txBody>
      </p:sp>
      <p:sp>
        <p:nvSpPr>
          <p:cNvPr id="3" name="TextBox 2">
            <a:hlinkClick r:id="rId3"/>
          </p:cNvPr>
          <p:cNvSpPr txBox="1"/>
          <p:nvPr/>
        </p:nvSpPr>
        <p:spPr>
          <a:xfrm>
            <a:off x="-4574" y="3943877"/>
            <a:ext cx="9144003" cy="369332"/>
          </a:xfrm>
          <a:prstGeom prst="rect">
            <a:avLst/>
          </a:prstGeom>
          <a:noFill/>
        </p:spPr>
        <p:txBody>
          <a:bodyPr wrap="square" rtlCol="0" anchor="b" anchorCtr="0">
            <a:spAutoFit/>
          </a:bodyPr>
          <a:lstStyle/>
          <a:p>
            <a:pPr algn="ctr" defTabSz="182880"/>
            <a:r>
              <a:rPr lang="en-US" sz="1800" baseline="0" dirty="0" smtClean="0">
                <a:solidFill>
                  <a:schemeClr val="bg1"/>
                </a:solidFill>
              </a:rPr>
              <a:t>sas.com</a:t>
            </a:r>
          </a:p>
        </p:txBody>
      </p:sp>
      <p:sp>
        <p:nvSpPr>
          <p:cNvPr id="6" name="TextBox 3"/>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08649C"/>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endParaRPr>
          </a:p>
        </p:txBody>
      </p:sp>
      <p:pic>
        <p:nvPicPr>
          <p:cNvPr id="4"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920804" cy="1806509"/>
          </a:xfrm>
          <a:prstGeom prst="rect">
            <a:avLst/>
          </a:prstGeom>
        </p:spPr>
      </p:pic>
      <p:grpSp>
        <p:nvGrpSpPr>
          <p:cNvPr id="9" name="Group 8"/>
          <p:cNvGrpSpPr>
            <a:grpSpLocks noChangeAspect="1"/>
          </p:cNvGrpSpPr>
          <p:nvPr userDrawn="1"/>
        </p:nvGrpSpPr>
        <p:grpSpPr>
          <a:xfrm>
            <a:off x="7880113" y="4599432"/>
            <a:ext cx="1140554" cy="310896"/>
            <a:chOff x="3548063" y="2298700"/>
            <a:chExt cx="2046288" cy="558801"/>
          </a:xfrm>
          <a:solidFill>
            <a:schemeClr val="bg1"/>
          </a:solidFill>
        </p:grpSpPr>
        <p:sp>
          <p:nvSpPr>
            <p:cNvPr id="10" name="Freeform 6"/>
            <p:cNvSpPr>
              <a:spLocks/>
            </p:cNvSpPr>
            <p:nvPr userDrawn="1"/>
          </p:nvSpPr>
          <p:spPr bwMode="auto">
            <a:xfrm>
              <a:off x="3548063" y="2298700"/>
              <a:ext cx="320675" cy="423863"/>
            </a:xfrm>
            <a:custGeom>
              <a:avLst/>
              <a:gdLst>
                <a:gd name="T0" fmla="*/ 352 w 606"/>
                <a:gd name="T1" fmla="*/ 5 h 803"/>
                <a:gd name="T2" fmla="*/ 444 w 606"/>
                <a:gd name="T3" fmla="*/ 29 h 803"/>
                <a:gd name="T4" fmla="*/ 517 w 606"/>
                <a:gd name="T5" fmla="*/ 80 h 803"/>
                <a:gd name="T6" fmla="*/ 562 w 606"/>
                <a:gd name="T7" fmla="*/ 164 h 803"/>
                <a:gd name="T8" fmla="*/ 457 w 606"/>
                <a:gd name="T9" fmla="*/ 241 h 803"/>
                <a:gd name="T10" fmla="*/ 433 w 606"/>
                <a:gd name="T11" fmla="*/ 170 h 803"/>
                <a:gd name="T12" fmla="*/ 381 w 606"/>
                <a:gd name="T13" fmla="*/ 129 h 803"/>
                <a:gd name="T14" fmla="*/ 314 w 606"/>
                <a:gd name="T15" fmla="*/ 113 h 803"/>
                <a:gd name="T16" fmla="*/ 249 w 606"/>
                <a:gd name="T17" fmla="*/ 114 h 803"/>
                <a:gd name="T18" fmla="*/ 189 w 606"/>
                <a:gd name="T19" fmla="*/ 132 h 803"/>
                <a:gd name="T20" fmla="*/ 149 w 606"/>
                <a:gd name="T21" fmla="*/ 170 h 803"/>
                <a:gd name="T22" fmla="*/ 142 w 606"/>
                <a:gd name="T23" fmla="*/ 231 h 803"/>
                <a:gd name="T24" fmla="*/ 176 w 606"/>
                <a:gd name="T25" fmla="*/ 278 h 803"/>
                <a:gd name="T26" fmla="*/ 239 w 606"/>
                <a:gd name="T27" fmla="*/ 308 h 803"/>
                <a:gd name="T28" fmla="*/ 318 w 606"/>
                <a:gd name="T29" fmla="*/ 330 h 803"/>
                <a:gd name="T30" fmla="*/ 402 w 606"/>
                <a:gd name="T31" fmla="*/ 351 h 803"/>
                <a:gd name="T32" fmla="*/ 486 w 606"/>
                <a:gd name="T33" fmla="*/ 380 h 803"/>
                <a:gd name="T34" fmla="*/ 555 w 606"/>
                <a:gd name="T35" fmla="*/ 424 h 803"/>
                <a:gd name="T36" fmla="*/ 597 w 606"/>
                <a:gd name="T37" fmla="*/ 496 h 803"/>
                <a:gd name="T38" fmla="*/ 604 w 606"/>
                <a:gd name="T39" fmla="*/ 599 h 803"/>
                <a:gd name="T40" fmla="*/ 571 w 606"/>
                <a:gd name="T41" fmla="*/ 689 h 803"/>
                <a:gd name="T42" fmla="*/ 509 w 606"/>
                <a:gd name="T43" fmla="*/ 751 h 803"/>
                <a:gd name="T44" fmla="*/ 426 w 606"/>
                <a:gd name="T45" fmla="*/ 788 h 803"/>
                <a:gd name="T46" fmla="*/ 334 w 606"/>
                <a:gd name="T47" fmla="*/ 803 h 803"/>
                <a:gd name="T48" fmla="*/ 231 w 606"/>
                <a:gd name="T49" fmla="*/ 798 h 803"/>
                <a:gd name="T50" fmla="*/ 135 w 606"/>
                <a:gd name="T51" fmla="*/ 769 h 803"/>
                <a:gd name="T52" fmla="*/ 59 w 606"/>
                <a:gd name="T53" fmla="*/ 713 h 803"/>
                <a:gd name="T54" fmla="*/ 12 w 606"/>
                <a:gd name="T55" fmla="*/ 622 h 803"/>
                <a:gd name="T56" fmla="*/ 117 w 606"/>
                <a:gd name="T57" fmla="*/ 544 h 803"/>
                <a:gd name="T58" fmla="*/ 138 w 606"/>
                <a:gd name="T59" fmla="*/ 619 h 803"/>
                <a:gd name="T60" fmla="*/ 189 w 606"/>
                <a:gd name="T61" fmla="*/ 666 h 803"/>
                <a:gd name="T62" fmla="*/ 258 w 606"/>
                <a:gd name="T63" fmla="*/ 688 h 803"/>
                <a:gd name="T64" fmla="*/ 330 w 606"/>
                <a:gd name="T65" fmla="*/ 692 h 803"/>
                <a:gd name="T66" fmla="*/ 394 w 606"/>
                <a:gd name="T67" fmla="*/ 682 h 803"/>
                <a:gd name="T68" fmla="*/ 449 w 606"/>
                <a:gd name="T69" fmla="*/ 654 h 803"/>
                <a:gd name="T70" fmla="*/ 480 w 606"/>
                <a:gd name="T71" fmla="*/ 603 h 803"/>
                <a:gd name="T72" fmla="*/ 473 w 606"/>
                <a:gd name="T73" fmla="*/ 535 h 803"/>
                <a:gd name="T74" fmla="*/ 430 w 606"/>
                <a:gd name="T75" fmla="*/ 491 h 803"/>
                <a:gd name="T76" fmla="*/ 361 w 606"/>
                <a:gd name="T77" fmla="*/ 463 h 803"/>
                <a:gd name="T78" fmla="*/ 278 w 606"/>
                <a:gd name="T79" fmla="*/ 442 h 803"/>
                <a:gd name="T80" fmla="*/ 191 w 606"/>
                <a:gd name="T81" fmla="*/ 420 h 803"/>
                <a:gd name="T82" fmla="*/ 111 w 606"/>
                <a:gd name="T83" fmla="*/ 387 h 803"/>
                <a:gd name="T84" fmla="*/ 50 w 606"/>
                <a:gd name="T85" fmla="*/ 334 h 803"/>
                <a:gd name="T86" fmla="*/ 18 w 606"/>
                <a:gd name="T87" fmla="*/ 253 h 803"/>
                <a:gd name="T88" fmla="*/ 25 w 606"/>
                <a:gd name="T89" fmla="*/ 154 h 803"/>
                <a:gd name="T90" fmla="*/ 69 w 606"/>
                <a:gd name="T91" fmla="*/ 79 h 803"/>
                <a:gd name="T92" fmla="*/ 140 w 606"/>
                <a:gd name="T93" fmla="*/ 31 h 803"/>
                <a:gd name="T94" fmla="*/ 224 w 606"/>
                <a:gd name="T95" fmla="*/ 5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803">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userDrawn="1"/>
          </p:nvSpPr>
          <p:spPr bwMode="auto">
            <a:xfrm>
              <a:off x="3881438" y="2298700"/>
              <a:ext cx="354013" cy="423863"/>
            </a:xfrm>
            <a:custGeom>
              <a:avLst/>
              <a:gdLst>
                <a:gd name="T0" fmla="*/ 438 w 670"/>
                <a:gd name="T1" fmla="*/ 410 h 803"/>
                <a:gd name="T2" fmla="*/ 357 w 670"/>
                <a:gd name="T3" fmla="*/ 428 h 803"/>
                <a:gd name="T4" fmla="*/ 267 w 670"/>
                <a:gd name="T5" fmla="*/ 441 h 803"/>
                <a:gd name="T6" fmla="*/ 202 w 670"/>
                <a:gd name="T7" fmla="*/ 460 h 803"/>
                <a:gd name="T8" fmla="*/ 152 w 670"/>
                <a:gd name="T9" fmla="*/ 495 h 803"/>
                <a:gd name="T10" fmla="*/ 125 w 670"/>
                <a:gd name="T11" fmla="*/ 553 h 803"/>
                <a:gd name="T12" fmla="*/ 133 w 670"/>
                <a:gd name="T13" fmla="*/ 627 h 803"/>
                <a:gd name="T14" fmla="*/ 174 w 670"/>
                <a:gd name="T15" fmla="*/ 673 h 803"/>
                <a:gd name="T16" fmla="*/ 238 w 670"/>
                <a:gd name="T17" fmla="*/ 690 h 803"/>
                <a:gd name="T18" fmla="*/ 331 w 670"/>
                <a:gd name="T19" fmla="*/ 683 h 803"/>
                <a:gd name="T20" fmla="*/ 410 w 670"/>
                <a:gd name="T21" fmla="*/ 648 h 803"/>
                <a:gd name="T22" fmla="*/ 458 w 670"/>
                <a:gd name="T23" fmla="*/ 594 h 803"/>
                <a:gd name="T24" fmla="*/ 479 w 670"/>
                <a:gd name="T25" fmla="*/ 537 h 803"/>
                <a:gd name="T26" fmla="*/ 329 w 670"/>
                <a:gd name="T27" fmla="*/ 0 h 803"/>
                <a:gd name="T28" fmla="*/ 412 w 670"/>
                <a:gd name="T29" fmla="*/ 6 h 803"/>
                <a:gd name="T30" fmla="*/ 489 w 670"/>
                <a:gd name="T31" fmla="*/ 27 h 803"/>
                <a:gd name="T32" fmla="*/ 551 w 670"/>
                <a:gd name="T33" fmla="*/ 71 h 803"/>
                <a:gd name="T34" fmla="*/ 589 w 670"/>
                <a:gd name="T35" fmla="*/ 143 h 803"/>
                <a:gd name="T36" fmla="*/ 598 w 670"/>
                <a:gd name="T37" fmla="*/ 606 h 803"/>
                <a:gd name="T38" fmla="*/ 600 w 670"/>
                <a:gd name="T39" fmla="*/ 665 h 803"/>
                <a:gd name="T40" fmla="*/ 621 w 670"/>
                <a:gd name="T41" fmla="*/ 690 h 803"/>
                <a:gd name="T42" fmla="*/ 656 w 670"/>
                <a:gd name="T43" fmla="*/ 689 h 803"/>
                <a:gd name="T44" fmla="*/ 654 w 670"/>
                <a:gd name="T45" fmla="*/ 791 h 803"/>
                <a:gd name="T46" fmla="*/ 586 w 670"/>
                <a:gd name="T47" fmla="*/ 803 h 803"/>
                <a:gd name="T48" fmla="*/ 528 w 670"/>
                <a:gd name="T49" fmla="*/ 788 h 803"/>
                <a:gd name="T50" fmla="*/ 494 w 670"/>
                <a:gd name="T51" fmla="*/ 738 h 803"/>
                <a:gd name="T52" fmla="*/ 458 w 670"/>
                <a:gd name="T53" fmla="*/ 717 h 803"/>
                <a:gd name="T54" fmla="*/ 356 w 670"/>
                <a:gd name="T55" fmla="*/ 782 h 803"/>
                <a:gd name="T56" fmla="*/ 235 w 670"/>
                <a:gd name="T57" fmla="*/ 803 h 803"/>
                <a:gd name="T58" fmla="*/ 144 w 670"/>
                <a:gd name="T59" fmla="*/ 791 h 803"/>
                <a:gd name="T60" fmla="*/ 69 w 670"/>
                <a:gd name="T61" fmla="*/ 752 h 803"/>
                <a:gd name="T62" fmla="*/ 18 w 670"/>
                <a:gd name="T63" fmla="*/ 686 h 803"/>
                <a:gd name="T64" fmla="*/ 0 w 670"/>
                <a:gd name="T65" fmla="*/ 588 h 803"/>
                <a:gd name="T66" fmla="*/ 17 w 670"/>
                <a:gd name="T67" fmla="*/ 488 h 803"/>
                <a:gd name="T68" fmla="*/ 64 w 670"/>
                <a:gd name="T69" fmla="*/ 423 h 803"/>
                <a:gd name="T70" fmla="*/ 133 w 670"/>
                <a:gd name="T71" fmla="*/ 382 h 803"/>
                <a:gd name="T72" fmla="*/ 213 w 670"/>
                <a:gd name="T73" fmla="*/ 358 h 803"/>
                <a:gd name="T74" fmla="*/ 304 w 670"/>
                <a:gd name="T75" fmla="*/ 341 h 803"/>
                <a:gd name="T76" fmla="*/ 387 w 670"/>
                <a:gd name="T77" fmla="*/ 327 h 803"/>
                <a:gd name="T78" fmla="*/ 448 w 670"/>
                <a:gd name="T79" fmla="*/ 305 h 803"/>
                <a:gd name="T80" fmla="*/ 479 w 670"/>
                <a:gd name="T81" fmla="*/ 262 h 803"/>
                <a:gd name="T82" fmla="*/ 473 w 670"/>
                <a:gd name="T83" fmla="*/ 188 h 803"/>
                <a:gd name="T84" fmla="*/ 438 w 670"/>
                <a:gd name="T85" fmla="*/ 140 h 803"/>
                <a:gd name="T86" fmla="*/ 384 w 670"/>
                <a:gd name="T87" fmla="*/ 118 h 803"/>
                <a:gd name="T88" fmla="*/ 322 w 670"/>
                <a:gd name="T89" fmla="*/ 112 h 803"/>
                <a:gd name="T90" fmla="*/ 241 w 670"/>
                <a:gd name="T91" fmla="*/ 122 h 803"/>
                <a:gd name="T92" fmla="*/ 181 w 670"/>
                <a:gd name="T93" fmla="*/ 157 h 803"/>
                <a:gd name="T94" fmla="*/ 149 w 670"/>
                <a:gd name="T95" fmla="*/ 225 h 803"/>
                <a:gd name="T96" fmla="*/ 31 w 670"/>
                <a:gd name="T97" fmla="*/ 216 h 803"/>
                <a:gd name="T98" fmla="*/ 68 w 670"/>
                <a:gd name="T99" fmla="*/ 115 h 803"/>
                <a:gd name="T100" fmla="*/ 134 w 670"/>
                <a:gd name="T101" fmla="*/ 48 h 803"/>
                <a:gd name="T102" fmla="*/ 225 w 670"/>
                <a:gd name="T103" fmla="*/ 12 h 803"/>
                <a:gd name="T104" fmla="*/ 329 w 670"/>
                <a:gd name="T105" fmla="*/ 0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0" h="803">
                  <a:moveTo>
                    <a:pt x="480" y="389"/>
                  </a:moveTo>
                  <a:lnTo>
                    <a:pt x="462" y="401"/>
                  </a:lnTo>
                  <a:lnTo>
                    <a:pt x="438" y="410"/>
                  </a:lnTo>
                  <a:lnTo>
                    <a:pt x="414" y="417"/>
                  </a:lnTo>
                  <a:lnTo>
                    <a:pt x="387" y="423"/>
                  </a:lnTo>
                  <a:lnTo>
                    <a:pt x="357" y="428"/>
                  </a:lnTo>
                  <a:lnTo>
                    <a:pt x="328" y="431"/>
                  </a:lnTo>
                  <a:lnTo>
                    <a:pt x="297" y="436"/>
                  </a:lnTo>
                  <a:lnTo>
                    <a:pt x="267" y="441"/>
                  </a:lnTo>
                  <a:lnTo>
                    <a:pt x="245" y="447"/>
                  </a:lnTo>
                  <a:lnTo>
                    <a:pt x="222" y="453"/>
                  </a:lnTo>
                  <a:lnTo>
                    <a:pt x="202" y="460"/>
                  </a:lnTo>
                  <a:lnTo>
                    <a:pt x="184" y="469"/>
                  </a:lnTo>
                  <a:lnTo>
                    <a:pt x="166" y="481"/>
                  </a:lnTo>
                  <a:lnTo>
                    <a:pt x="152" y="495"/>
                  </a:lnTo>
                  <a:lnTo>
                    <a:pt x="140" y="511"/>
                  </a:lnTo>
                  <a:lnTo>
                    <a:pt x="131" y="530"/>
                  </a:lnTo>
                  <a:lnTo>
                    <a:pt x="125" y="553"/>
                  </a:lnTo>
                  <a:lnTo>
                    <a:pt x="124" y="579"/>
                  </a:lnTo>
                  <a:lnTo>
                    <a:pt x="126" y="605"/>
                  </a:lnTo>
                  <a:lnTo>
                    <a:pt x="133" y="627"/>
                  </a:lnTo>
                  <a:lnTo>
                    <a:pt x="144" y="646"/>
                  </a:lnTo>
                  <a:lnTo>
                    <a:pt x="158" y="660"/>
                  </a:lnTo>
                  <a:lnTo>
                    <a:pt x="174" y="673"/>
                  </a:lnTo>
                  <a:lnTo>
                    <a:pt x="194" y="681"/>
                  </a:lnTo>
                  <a:lnTo>
                    <a:pt x="215" y="687"/>
                  </a:lnTo>
                  <a:lnTo>
                    <a:pt x="238" y="690"/>
                  </a:lnTo>
                  <a:lnTo>
                    <a:pt x="262" y="692"/>
                  </a:lnTo>
                  <a:lnTo>
                    <a:pt x="299" y="690"/>
                  </a:lnTo>
                  <a:lnTo>
                    <a:pt x="331" y="683"/>
                  </a:lnTo>
                  <a:lnTo>
                    <a:pt x="361" y="675"/>
                  </a:lnTo>
                  <a:lnTo>
                    <a:pt x="388" y="662"/>
                  </a:lnTo>
                  <a:lnTo>
                    <a:pt x="410" y="648"/>
                  </a:lnTo>
                  <a:lnTo>
                    <a:pt x="429" y="632"/>
                  </a:lnTo>
                  <a:lnTo>
                    <a:pt x="445" y="613"/>
                  </a:lnTo>
                  <a:lnTo>
                    <a:pt x="458" y="594"/>
                  </a:lnTo>
                  <a:lnTo>
                    <a:pt x="468" y="574"/>
                  </a:lnTo>
                  <a:lnTo>
                    <a:pt x="475" y="556"/>
                  </a:lnTo>
                  <a:lnTo>
                    <a:pt x="479" y="537"/>
                  </a:lnTo>
                  <a:lnTo>
                    <a:pt x="480" y="518"/>
                  </a:lnTo>
                  <a:lnTo>
                    <a:pt x="480" y="389"/>
                  </a:lnTo>
                  <a:close/>
                  <a:moveTo>
                    <a:pt x="329" y="0"/>
                  </a:moveTo>
                  <a:lnTo>
                    <a:pt x="357" y="2"/>
                  </a:lnTo>
                  <a:lnTo>
                    <a:pt x="385" y="3"/>
                  </a:lnTo>
                  <a:lnTo>
                    <a:pt x="412" y="6"/>
                  </a:lnTo>
                  <a:lnTo>
                    <a:pt x="439" y="11"/>
                  </a:lnTo>
                  <a:lnTo>
                    <a:pt x="464" y="18"/>
                  </a:lnTo>
                  <a:lnTo>
                    <a:pt x="489" y="27"/>
                  </a:lnTo>
                  <a:lnTo>
                    <a:pt x="512" y="39"/>
                  </a:lnTo>
                  <a:lnTo>
                    <a:pt x="532" y="53"/>
                  </a:lnTo>
                  <a:lnTo>
                    <a:pt x="551" y="71"/>
                  </a:lnTo>
                  <a:lnTo>
                    <a:pt x="567" y="91"/>
                  </a:lnTo>
                  <a:lnTo>
                    <a:pt x="580" y="115"/>
                  </a:lnTo>
                  <a:lnTo>
                    <a:pt x="589" y="143"/>
                  </a:lnTo>
                  <a:lnTo>
                    <a:pt x="595" y="175"/>
                  </a:lnTo>
                  <a:lnTo>
                    <a:pt x="598" y="211"/>
                  </a:lnTo>
                  <a:lnTo>
                    <a:pt x="598" y="606"/>
                  </a:lnTo>
                  <a:lnTo>
                    <a:pt x="598" y="629"/>
                  </a:lnTo>
                  <a:lnTo>
                    <a:pt x="599" y="649"/>
                  </a:lnTo>
                  <a:lnTo>
                    <a:pt x="600" y="665"/>
                  </a:lnTo>
                  <a:lnTo>
                    <a:pt x="605" y="676"/>
                  </a:lnTo>
                  <a:lnTo>
                    <a:pt x="611" y="686"/>
                  </a:lnTo>
                  <a:lnTo>
                    <a:pt x="621" y="690"/>
                  </a:lnTo>
                  <a:lnTo>
                    <a:pt x="635" y="692"/>
                  </a:lnTo>
                  <a:lnTo>
                    <a:pt x="645" y="692"/>
                  </a:lnTo>
                  <a:lnTo>
                    <a:pt x="656" y="689"/>
                  </a:lnTo>
                  <a:lnTo>
                    <a:pt x="670" y="685"/>
                  </a:lnTo>
                  <a:lnTo>
                    <a:pt x="670" y="783"/>
                  </a:lnTo>
                  <a:lnTo>
                    <a:pt x="654" y="791"/>
                  </a:lnTo>
                  <a:lnTo>
                    <a:pt x="635" y="798"/>
                  </a:lnTo>
                  <a:lnTo>
                    <a:pt x="613" y="802"/>
                  </a:lnTo>
                  <a:lnTo>
                    <a:pt x="586" y="803"/>
                  </a:lnTo>
                  <a:lnTo>
                    <a:pt x="565" y="802"/>
                  </a:lnTo>
                  <a:lnTo>
                    <a:pt x="545" y="796"/>
                  </a:lnTo>
                  <a:lnTo>
                    <a:pt x="528" y="788"/>
                  </a:lnTo>
                  <a:lnTo>
                    <a:pt x="514" y="775"/>
                  </a:lnTo>
                  <a:lnTo>
                    <a:pt x="503" y="758"/>
                  </a:lnTo>
                  <a:lnTo>
                    <a:pt x="494" y="738"/>
                  </a:lnTo>
                  <a:lnTo>
                    <a:pt x="489" y="714"/>
                  </a:lnTo>
                  <a:lnTo>
                    <a:pt x="487" y="685"/>
                  </a:lnTo>
                  <a:lnTo>
                    <a:pt x="458" y="717"/>
                  </a:lnTo>
                  <a:lnTo>
                    <a:pt x="426" y="744"/>
                  </a:lnTo>
                  <a:lnTo>
                    <a:pt x="392" y="765"/>
                  </a:lnTo>
                  <a:lnTo>
                    <a:pt x="356" y="782"/>
                  </a:lnTo>
                  <a:lnTo>
                    <a:pt x="317" y="793"/>
                  </a:lnTo>
                  <a:lnTo>
                    <a:pt x="278" y="800"/>
                  </a:lnTo>
                  <a:lnTo>
                    <a:pt x="235" y="803"/>
                  </a:lnTo>
                  <a:lnTo>
                    <a:pt x="204" y="802"/>
                  </a:lnTo>
                  <a:lnTo>
                    <a:pt x="173" y="798"/>
                  </a:lnTo>
                  <a:lnTo>
                    <a:pt x="144" y="791"/>
                  </a:lnTo>
                  <a:lnTo>
                    <a:pt x="117" y="782"/>
                  </a:lnTo>
                  <a:lnTo>
                    <a:pt x="91" y="769"/>
                  </a:lnTo>
                  <a:lnTo>
                    <a:pt x="69" y="752"/>
                  </a:lnTo>
                  <a:lnTo>
                    <a:pt x="49" y="734"/>
                  </a:lnTo>
                  <a:lnTo>
                    <a:pt x="32" y="711"/>
                  </a:lnTo>
                  <a:lnTo>
                    <a:pt x="18" y="686"/>
                  </a:lnTo>
                  <a:lnTo>
                    <a:pt x="8" y="658"/>
                  </a:lnTo>
                  <a:lnTo>
                    <a:pt x="2" y="625"/>
                  </a:lnTo>
                  <a:lnTo>
                    <a:pt x="0" y="588"/>
                  </a:lnTo>
                  <a:lnTo>
                    <a:pt x="2" y="550"/>
                  </a:lnTo>
                  <a:lnTo>
                    <a:pt x="8" y="517"/>
                  </a:lnTo>
                  <a:lnTo>
                    <a:pt x="17" y="488"/>
                  </a:lnTo>
                  <a:lnTo>
                    <a:pt x="30" y="463"/>
                  </a:lnTo>
                  <a:lnTo>
                    <a:pt x="46" y="441"/>
                  </a:lnTo>
                  <a:lnTo>
                    <a:pt x="64" y="423"/>
                  </a:lnTo>
                  <a:lnTo>
                    <a:pt x="85" y="407"/>
                  </a:lnTo>
                  <a:lnTo>
                    <a:pt x="109" y="394"/>
                  </a:lnTo>
                  <a:lnTo>
                    <a:pt x="133" y="382"/>
                  </a:lnTo>
                  <a:lnTo>
                    <a:pt x="159" y="373"/>
                  </a:lnTo>
                  <a:lnTo>
                    <a:pt x="186" y="365"/>
                  </a:lnTo>
                  <a:lnTo>
                    <a:pt x="213" y="358"/>
                  </a:lnTo>
                  <a:lnTo>
                    <a:pt x="241" y="352"/>
                  </a:lnTo>
                  <a:lnTo>
                    <a:pt x="273" y="346"/>
                  </a:lnTo>
                  <a:lnTo>
                    <a:pt x="304" y="341"/>
                  </a:lnTo>
                  <a:lnTo>
                    <a:pt x="334" y="337"/>
                  </a:lnTo>
                  <a:lnTo>
                    <a:pt x="361" y="332"/>
                  </a:lnTo>
                  <a:lnTo>
                    <a:pt x="387" y="327"/>
                  </a:lnTo>
                  <a:lnTo>
                    <a:pt x="410" y="321"/>
                  </a:lnTo>
                  <a:lnTo>
                    <a:pt x="430" y="314"/>
                  </a:lnTo>
                  <a:lnTo>
                    <a:pt x="448" y="305"/>
                  </a:lnTo>
                  <a:lnTo>
                    <a:pt x="462" y="293"/>
                  </a:lnTo>
                  <a:lnTo>
                    <a:pt x="472" y="279"/>
                  </a:lnTo>
                  <a:lnTo>
                    <a:pt x="479" y="262"/>
                  </a:lnTo>
                  <a:lnTo>
                    <a:pt x="482" y="239"/>
                  </a:lnTo>
                  <a:lnTo>
                    <a:pt x="479" y="211"/>
                  </a:lnTo>
                  <a:lnTo>
                    <a:pt x="473" y="188"/>
                  </a:lnTo>
                  <a:lnTo>
                    <a:pt x="464" y="169"/>
                  </a:lnTo>
                  <a:lnTo>
                    <a:pt x="452" y="153"/>
                  </a:lnTo>
                  <a:lnTo>
                    <a:pt x="438" y="140"/>
                  </a:lnTo>
                  <a:lnTo>
                    <a:pt x="422" y="129"/>
                  </a:lnTo>
                  <a:lnTo>
                    <a:pt x="403" y="122"/>
                  </a:lnTo>
                  <a:lnTo>
                    <a:pt x="384" y="118"/>
                  </a:lnTo>
                  <a:lnTo>
                    <a:pt x="364" y="114"/>
                  </a:lnTo>
                  <a:lnTo>
                    <a:pt x="343" y="113"/>
                  </a:lnTo>
                  <a:lnTo>
                    <a:pt x="322" y="112"/>
                  </a:lnTo>
                  <a:lnTo>
                    <a:pt x="294" y="113"/>
                  </a:lnTo>
                  <a:lnTo>
                    <a:pt x="267" y="116"/>
                  </a:lnTo>
                  <a:lnTo>
                    <a:pt x="241" y="122"/>
                  </a:lnTo>
                  <a:lnTo>
                    <a:pt x="219" y="130"/>
                  </a:lnTo>
                  <a:lnTo>
                    <a:pt x="198" y="142"/>
                  </a:lnTo>
                  <a:lnTo>
                    <a:pt x="181" y="157"/>
                  </a:lnTo>
                  <a:lnTo>
                    <a:pt x="166" y="176"/>
                  </a:lnTo>
                  <a:lnTo>
                    <a:pt x="156" y="198"/>
                  </a:lnTo>
                  <a:lnTo>
                    <a:pt x="149" y="225"/>
                  </a:lnTo>
                  <a:lnTo>
                    <a:pt x="145" y="257"/>
                  </a:lnTo>
                  <a:lnTo>
                    <a:pt x="27" y="257"/>
                  </a:lnTo>
                  <a:lnTo>
                    <a:pt x="31" y="216"/>
                  </a:lnTo>
                  <a:lnTo>
                    <a:pt x="39" y="178"/>
                  </a:lnTo>
                  <a:lnTo>
                    <a:pt x="51" y="145"/>
                  </a:lnTo>
                  <a:lnTo>
                    <a:pt x="68" y="115"/>
                  </a:lnTo>
                  <a:lnTo>
                    <a:pt x="86" y="89"/>
                  </a:lnTo>
                  <a:lnTo>
                    <a:pt x="109" y="67"/>
                  </a:lnTo>
                  <a:lnTo>
                    <a:pt x="134" y="48"/>
                  </a:lnTo>
                  <a:lnTo>
                    <a:pt x="163" y="33"/>
                  </a:lnTo>
                  <a:lnTo>
                    <a:pt x="192" y="22"/>
                  </a:lnTo>
                  <a:lnTo>
                    <a:pt x="225" y="12"/>
                  </a:lnTo>
                  <a:lnTo>
                    <a:pt x="259" y="5"/>
                  </a:lnTo>
                  <a:lnTo>
                    <a:pt x="293" y="2"/>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4230688" y="2298700"/>
              <a:ext cx="320675" cy="423863"/>
            </a:xfrm>
            <a:custGeom>
              <a:avLst/>
              <a:gdLst>
                <a:gd name="T0" fmla="*/ 352 w 606"/>
                <a:gd name="T1" fmla="*/ 5 h 803"/>
                <a:gd name="T2" fmla="*/ 445 w 606"/>
                <a:gd name="T3" fmla="*/ 29 h 803"/>
                <a:gd name="T4" fmla="*/ 517 w 606"/>
                <a:gd name="T5" fmla="*/ 80 h 803"/>
                <a:gd name="T6" fmla="*/ 562 w 606"/>
                <a:gd name="T7" fmla="*/ 164 h 803"/>
                <a:gd name="T8" fmla="*/ 458 w 606"/>
                <a:gd name="T9" fmla="*/ 241 h 803"/>
                <a:gd name="T10" fmla="*/ 433 w 606"/>
                <a:gd name="T11" fmla="*/ 170 h 803"/>
                <a:gd name="T12" fmla="*/ 381 w 606"/>
                <a:gd name="T13" fmla="*/ 129 h 803"/>
                <a:gd name="T14" fmla="*/ 314 w 606"/>
                <a:gd name="T15" fmla="*/ 113 h 803"/>
                <a:gd name="T16" fmla="*/ 249 w 606"/>
                <a:gd name="T17" fmla="*/ 114 h 803"/>
                <a:gd name="T18" fmla="*/ 189 w 606"/>
                <a:gd name="T19" fmla="*/ 132 h 803"/>
                <a:gd name="T20" fmla="*/ 149 w 606"/>
                <a:gd name="T21" fmla="*/ 170 h 803"/>
                <a:gd name="T22" fmla="*/ 142 w 606"/>
                <a:gd name="T23" fmla="*/ 231 h 803"/>
                <a:gd name="T24" fmla="*/ 176 w 606"/>
                <a:gd name="T25" fmla="*/ 278 h 803"/>
                <a:gd name="T26" fmla="*/ 239 w 606"/>
                <a:gd name="T27" fmla="*/ 308 h 803"/>
                <a:gd name="T28" fmla="*/ 318 w 606"/>
                <a:gd name="T29" fmla="*/ 330 h 803"/>
                <a:gd name="T30" fmla="*/ 402 w 606"/>
                <a:gd name="T31" fmla="*/ 351 h 803"/>
                <a:gd name="T32" fmla="*/ 486 w 606"/>
                <a:gd name="T33" fmla="*/ 380 h 803"/>
                <a:gd name="T34" fmla="*/ 555 w 606"/>
                <a:gd name="T35" fmla="*/ 424 h 803"/>
                <a:gd name="T36" fmla="*/ 597 w 606"/>
                <a:gd name="T37" fmla="*/ 496 h 803"/>
                <a:gd name="T38" fmla="*/ 604 w 606"/>
                <a:gd name="T39" fmla="*/ 599 h 803"/>
                <a:gd name="T40" fmla="*/ 571 w 606"/>
                <a:gd name="T41" fmla="*/ 689 h 803"/>
                <a:gd name="T42" fmla="*/ 509 w 606"/>
                <a:gd name="T43" fmla="*/ 751 h 803"/>
                <a:gd name="T44" fmla="*/ 426 w 606"/>
                <a:gd name="T45" fmla="*/ 788 h 803"/>
                <a:gd name="T46" fmla="*/ 334 w 606"/>
                <a:gd name="T47" fmla="*/ 803 h 803"/>
                <a:gd name="T48" fmla="*/ 231 w 606"/>
                <a:gd name="T49" fmla="*/ 798 h 803"/>
                <a:gd name="T50" fmla="*/ 135 w 606"/>
                <a:gd name="T51" fmla="*/ 769 h 803"/>
                <a:gd name="T52" fmla="*/ 59 w 606"/>
                <a:gd name="T53" fmla="*/ 713 h 803"/>
                <a:gd name="T54" fmla="*/ 12 w 606"/>
                <a:gd name="T55" fmla="*/ 622 h 803"/>
                <a:gd name="T56" fmla="*/ 117 w 606"/>
                <a:gd name="T57" fmla="*/ 544 h 803"/>
                <a:gd name="T58" fmla="*/ 139 w 606"/>
                <a:gd name="T59" fmla="*/ 619 h 803"/>
                <a:gd name="T60" fmla="*/ 189 w 606"/>
                <a:gd name="T61" fmla="*/ 666 h 803"/>
                <a:gd name="T62" fmla="*/ 258 w 606"/>
                <a:gd name="T63" fmla="*/ 688 h 803"/>
                <a:gd name="T64" fmla="*/ 330 w 606"/>
                <a:gd name="T65" fmla="*/ 692 h 803"/>
                <a:gd name="T66" fmla="*/ 394 w 606"/>
                <a:gd name="T67" fmla="*/ 682 h 803"/>
                <a:gd name="T68" fmla="*/ 449 w 606"/>
                <a:gd name="T69" fmla="*/ 654 h 803"/>
                <a:gd name="T70" fmla="*/ 480 w 606"/>
                <a:gd name="T71" fmla="*/ 603 h 803"/>
                <a:gd name="T72" fmla="*/ 473 w 606"/>
                <a:gd name="T73" fmla="*/ 535 h 803"/>
                <a:gd name="T74" fmla="*/ 431 w 606"/>
                <a:gd name="T75" fmla="*/ 491 h 803"/>
                <a:gd name="T76" fmla="*/ 361 w 606"/>
                <a:gd name="T77" fmla="*/ 463 h 803"/>
                <a:gd name="T78" fmla="*/ 278 w 606"/>
                <a:gd name="T79" fmla="*/ 442 h 803"/>
                <a:gd name="T80" fmla="*/ 191 w 606"/>
                <a:gd name="T81" fmla="*/ 420 h 803"/>
                <a:gd name="T82" fmla="*/ 112 w 606"/>
                <a:gd name="T83" fmla="*/ 387 h 803"/>
                <a:gd name="T84" fmla="*/ 51 w 606"/>
                <a:gd name="T85" fmla="*/ 334 h 803"/>
                <a:gd name="T86" fmla="*/ 18 w 606"/>
                <a:gd name="T87" fmla="*/ 253 h 803"/>
                <a:gd name="T88" fmla="*/ 25 w 606"/>
                <a:gd name="T89" fmla="*/ 154 h 803"/>
                <a:gd name="T90" fmla="*/ 69 w 606"/>
                <a:gd name="T91" fmla="*/ 79 h 803"/>
                <a:gd name="T92" fmla="*/ 140 w 606"/>
                <a:gd name="T93" fmla="*/ 31 h 803"/>
                <a:gd name="T94" fmla="*/ 224 w 606"/>
                <a:gd name="T95" fmla="*/ 5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803">
                  <a:moveTo>
                    <a:pt x="282" y="0"/>
                  </a:moveTo>
                  <a:lnTo>
                    <a:pt x="318" y="2"/>
                  </a:lnTo>
                  <a:lnTo>
                    <a:pt x="352" y="5"/>
                  </a:lnTo>
                  <a:lnTo>
                    <a:pt x="385" y="10"/>
                  </a:lnTo>
                  <a:lnTo>
                    <a:pt x="416" y="18"/>
                  </a:lnTo>
                  <a:lnTo>
                    <a:pt x="445" y="29"/>
                  </a:lnTo>
                  <a:lnTo>
                    <a:pt x="472" y="43"/>
                  </a:lnTo>
                  <a:lnTo>
                    <a:pt x="495" y="59"/>
                  </a:lnTo>
                  <a:lnTo>
                    <a:pt x="517" y="80"/>
                  </a:lnTo>
                  <a:lnTo>
                    <a:pt x="535" y="104"/>
                  </a:lnTo>
                  <a:lnTo>
                    <a:pt x="550" y="132"/>
                  </a:lnTo>
                  <a:lnTo>
                    <a:pt x="562" y="164"/>
                  </a:lnTo>
                  <a:lnTo>
                    <a:pt x="570" y="200"/>
                  </a:lnTo>
                  <a:lnTo>
                    <a:pt x="575" y="241"/>
                  </a:lnTo>
                  <a:lnTo>
                    <a:pt x="458" y="241"/>
                  </a:lnTo>
                  <a:lnTo>
                    <a:pt x="453" y="214"/>
                  </a:lnTo>
                  <a:lnTo>
                    <a:pt x="445" y="190"/>
                  </a:lnTo>
                  <a:lnTo>
                    <a:pt x="433" y="170"/>
                  </a:lnTo>
                  <a:lnTo>
                    <a:pt x="418" y="153"/>
                  </a:lnTo>
                  <a:lnTo>
                    <a:pt x="400" y="140"/>
                  </a:lnTo>
                  <a:lnTo>
                    <a:pt x="381" y="129"/>
                  </a:lnTo>
                  <a:lnTo>
                    <a:pt x="360" y="121"/>
                  </a:lnTo>
                  <a:lnTo>
                    <a:pt x="338" y="116"/>
                  </a:lnTo>
                  <a:lnTo>
                    <a:pt x="314" y="113"/>
                  </a:lnTo>
                  <a:lnTo>
                    <a:pt x="292" y="112"/>
                  </a:lnTo>
                  <a:lnTo>
                    <a:pt x="270" y="113"/>
                  </a:lnTo>
                  <a:lnTo>
                    <a:pt x="249" y="114"/>
                  </a:lnTo>
                  <a:lnTo>
                    <a:pt x="228" y="119"/>
                  </a:lnTo>
                  <a:lnTo>
                    <a:pt x="208" y="125"/>
                  </a:lnTo>
                  <a:lnTo>
                    <a:pt x="189" y="132"/>
                  </a:lnTo>
                  <a:lnTo>
                    <a:pt x="173" y="142"/>
                  </a:lnTo>
                  <a:lnTo>
                    <a:pt x="160"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2" y="359"/>
                  </a:lnTo>
                  <a:lnTo>
                    <a:pt x="459" y="368"/>
                  </a:lnTo>
                  <a:lnTo>
                    <a:pt x="486" y="380"/>
                  </a:lnTo>
                  <a:lnTo>
                    <a:pt x="511" y="392"/>
                  </a:lnTo>
                  <a:lnTo>
                    <a:pt x="534" y="407"/>
                  </a:lnTo>
                  <a:lnTo>
                    <a:pt x="555" y="424"/>
                  </a:lnTo>
                  <a:lnTo>
                    <a:pt x="572" y="446"/>
                  </a:lnTo>
                  <a:lnTo>
                    <a:pt x="587" y="469"/>
                  </a:lnTo>
                  <a:lnTo>
                    <a:pt x="597" y="496"/>
                  </a:lnTo>
                  <a:lnTo>
                    <a:pt x="604" y="526"/>
                  </a:lnTo>
                  <a:lnTo>
                    <a:pt x="606" y="562"/>
                  </a:lnTo>
                  <a:lnTo>
                    <a:pt x="604" y="599"/>
                  </a:lnTo>
                  <a:lnTo>
                    <a:pt x="597" y="632"/>
                  </a:lnTo>
                  <a:lnTo>
                    <a:pt x="587" y="662"/>
                  </a:lnTo>
                  <a:lnTo>
                    <a:pt x="571" y="689"/>
                  </a:lnTo>
                  <a:lnTo>
                    <a:pt x="554" y="713"/>
                  </a:lnTo>
                  <a:lnTo>
                    <a:pt x="533" y="734"/>
                  </a:lnTo>
                  <a:lnTo>
                    <a:pt x="509" y="751"/>
                  </a:lnTo>
                  <a:lnTo>
                    <a:pt x="483" y="765"/>
                  </a:lnTo>
                  <a:lnTo>
                    <a:pt x="455" y="777"/>
                  </a:lnTo>
                  <a:lnTo>
                    <a:pt x="426" y="788"/>
                  </a:lnTo>
                  <a:lnTo>
                    <a:pt x="397" y="795"/>
                  </a:lnTo>
                  <a:lnTo>
                    <a:pt x="365" y="799"/>
                  </a:lnTo>
                  <a:lnTo>
                    <a:pt x="334" y="803"/>
                  </a:lnTo>
                  <a:lnTo>
                    <a:pt x="303" y="803"/>
                  </a:lnTo>
                  <a:lnTo>
                    <a:pt x="266" y="802"/>
                  </a:lnTo>
                  <a:lnTo>
                    <a:pt x="231" y="798"/>
                  </a:lnTo>
                  <a:lnTo>
                    <a:pt x="197" y="791"/>
                  </a:lnTo>
                  <a:lnTo>
                    <a:pt x="164" y="782"/>
                  </a:lnTo>
                  <a:lnTo>
                    <a:pt x="135" y="769"/>
                  </a:lnTo>
                  <a:lnTo>
                    <a:pt x="107" y="754"/>
                  </a:lnTo>
                  <a:lnTo>
                    <a:pt x="82" y="735"/>
                  </a:lnTo>
                  <a:lnTo>
                    <a:pt x="59" y="713"/>
                  </a:lnTo>
                  <a:lnTo>
                    <a:pt x="40" y="686"/>
                  </a:lnTo>
                  <a:lnTo>
                    <a:pt x="25" y="656"/>
                  </a:lnTo>
                  <a:lnTo>
                    <a:pt x="12" y="622"/>
                  </a:lnTo>
                  <a:lnTo>
                    <a:pt x="4" y="585"/>
                  </a:lnTo>
                  <a:lnTo>
                    <a:pt x="0" y="544"/>
                  </a:lnTo>
                  <a:lnTo>
                    <a:pt x="117" y="544"/>
                  </a:lnTo>
                  <a:lnTo>
                    <a:pt x="121" y="572"/>
                  </a:lnTo>
                  <a:lnTo>
                    <a:pt x="128" y="598"/>
                  </a:lnTo>
                  <a:lnTo>
                    <a:pt x="139" y="619"/>
                  </a:lnTo>
                  <a:lnTo>
                    <a:pt x="153" y="638"/>
                  </a:lnTo>
                  <a:lnTo>
                    <a:pt x="169" y="653"/>
                  </a:lnTo>
                  <a:lnTo>
                    <a:pt x="189" y="666"/>
                  </a:lnTo>
                  <a:lnTo>
                    <a:pt x="210" y="676"/>
                  </a:lnTo>
                  <a:lnTo>
                    <a:pt x="234" y="683"/>
                  </a:lnTo>
                  <a:lnTo>
                    <a:pt x="258" y="688"/>
                  </a:lnTo>
                  <a:lnTo>
                    <a:pt x="284" y="692"/>
                  </a:lnTo>
                  <a:lnTo>
                    <a:pt x="310" y="692"/>
                  </a:lnTo>
                  <a:lnTo>
                    <a:pt x="330" y="692"/>
                  </a:lnTo>
                  <a:lnTo>
                    <a:pt x="352"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1" y="491"/>
                  </a:lnTo>
                  <a:lnTo>
                    <a:pt x="409" y="481"/>
                  </a:lnTo>
                  <a:lnTo>
                    <a:pt x="387" y="471"/>
                  </a:lnTo>
                  <a:lnTo>
                    <a:pt x="361" y="463"/>
                  </a:lnTo>
                  <a:lnTo>
                    <a:pt x="334" y="456"/>
                  </a:lnTo>
                  <a:lnTo>
                    <a:pt x="307" y="449"/>
                  </a:lnTo>
                  <a:lnTo>
                    <a:pt x="278" y="442"/>
                  </a:lnTo>
                  <a:lnTo>
                    <a:pt x="249" y="435"/>
                  </a:lnTo>
                  <a:lnTo>
                    <a:pt x="219" y="428"/>
                  </a:lnTo>
                  <a:lnTo>
                    <a:pt x="191" y="420"/>
                  </a:lnTo>
                  <a:lnTo>
                    <a:pt x="163" y="410"/>
                  </a:lnTo>
                  <a:lnTo>
                    <a:pt x="136" y="399"/>
                  </a:lnTo>
                  <a:lnTo>
                    <a:pt x="112" y="387"/>
                  </a:lnTo>
                  <a:lnTo>
                    <a:pt x="88" y="372"/>
                  </a:lnTo>
                  <a:lnTo>
                    <a:pt x="68" y="354"/>
                  </a:lnTo>
                  <a:lnTo>
                    <a:pt x="51" y="334"/>
                  </a:lnTo>
                  <a:lnTo>
                    <a:pt x="35" y="311"/>
                  </a:lnTo>
                  <a:lnTo>
                    <a:pt x="25" y="284"/>
                  </a:lnTo>
                  <a:lnTo>
                    <a:pt x="18" y="253"/>
                  </a:lnTo>
                  <a:lnTo>
                    <a:pt x="15" y="218"/>
                  </a:lnTo>
                  <a:lnTo>
                    <a:pt x="18" y="184"/>
                  </a:lnTo>
                  <a:lnTo>
                    <a:pt x="25" y="154"/>
                  </a:lnTo>
                  <a:lnTo>
                    <a:pt x="37" y="126"/>
                  </a:lnTo>
                  <a:lnTo>
                    <a:pt x="51" y="101"/>
                  </a:lnTo>
                  <a:lnTo>
                    <a:pt x="69" y="79"/>
                  </a:lnTo>
                  <a:lnTo>
                    <a:pt x="90" y="60"/>
                  </a:lnTo>
                  <a:lnTo>
                    <a:pt x="114" y="44"/>
                  </a:lnTo>
                  <a:lnTo>
                    <a:pt x="140" y="31"/>
                  </a:lnTo>
                  <a:lnTo>
                    <a:pt x="167" y="19"/>
                  </a:lnTo>
                  <a:lnTo>
                    <a:pt x="195" y="11"/>
                  </a:lnTo>
                  <a:lnTo>
                    <a:pt x="224" y="5"/>
                  </a:lnTo>
                  <a:lnTo>
                    <a:pt x="253" y="2"/>
                  </a:lnTo>
                  <a:lnTo>
                    <a:pt x="2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noEditPoints="1"/>
            </p:cNvSpPr>
            <p:nvPr userDrawn="1"/>
          </p:nvSpPr>
          <p:spPr bwMode="auto">
            <a:xfrm>
              <a:off x="4521201" y="2689225"/>
              <a:ext cx="49213" cy="47625"/>
            </a:xfrm>
            <a:custGeom>
              <a:avLst/>
              <a:gdLst>
                <a:gd name="T0" fmla="*/ 36 w 93"/>
                <a:gd name="T1" fmla="*/ 43 h 91"/>
                <a:gd name="T2" fmla="*/ 49 w 93"/>
                <a:gd name="T3" fmla="*/ 43 h 91"/>
                <a:gd name="T4" fmla="*/ 55 w 93"/>
                <a:gd name="T5" fmla="*/ 41 h 91"/>
                <a:gd name="T6" fmla="*/ 59 w 93"/>
                <a:gd name="T7" fmla="*/ 37 h 91"/>
                <a:gd name="T8" fmla="*/ 59 w 93"/>
                <a:gd name="T9" fmla="*/ 31 h 91"/>
                <a:gd name="T10" fmla="*/ 55 w 93"/>
                <a:gd name="T11" fmla="*/ 27 h 91"/>
                <a:gd name="T12" fmla="*/ 50 w 93"/>
                <a:gd name="T13" fmla="*/ 26 h 91"/>
                <a:gd name="T14" fmla="*/ 36 w 93"/>
                <a:gd name="T15" fmla="*/ 26 h 91"/>
                <a:gd name="T16" fmla="*/ 48 w 93"/>
                <a:gd name="T17" fmla="*/ 19 h 91"/>
                <a:gd name="T18" fmla="*/ 59 w 93"/>
                <a:gd name="T19" fmla="*/ 21 h 91"/>
                <a:gd name="T20" fmla="*/ 66 w 93"/>
                <a:gd name="T21" fmla="*/ 26 h 91"/>
                <a:gd name="T22" fmla="*/ 67 w 93"/>
                <a:gd name="T23" fmla="*/ 34 h 91"/>
                <a:gd name="T24" fmla="*/ 66 w 93"/>
                <a:gd name="T25" fmla="*/ 41 h 91"/>
                <a:gd name="T26" fmla="*/ 61 w 93"/>
                <a:gd name="T27" fmla="*/ 46 h 91"/>
                <a:gd name="T28" fmla="*/ 54 w 93"/>
                <a:gd name="T29" fmla="*/ 48 h 91"/>
                <a:gd name="T30" fmla="*/ 60 w 93"/>
                <a:gd name="T31" fmla="*/ 72 h 91"/>
                <a:gd name="T32" fmla="*/ 36 w 93"/>
                <a:gd name="T33" fmla="*/ 48 h 91"/>
                <a:gd name="T34" fmla="*/ 28 w 93"/>
                <a:gd name="T35" fmla="*/ 72 h 91"/>
                <a:gd name="T36" fmla="*/ 46 w 93"/>
                <a:gd name="T37" fmla="*/ 7 h 91"/>
                <a:gd name="T38" fmla="*/ 20 w 93"/>
                <a:gd name="T39" fmla="*/ 18 h 91"/>
                <a:gd name="T40" fmla="*/ 9 w 93"/>
                <a:gd name="T41" fmla="*/ 45 h 91"/>
                <a:gd name="T42" fmla="*/ 20 w 93"/>
                <a:gd name="T43" fmla="*/ 73 h 91"/>
                <a:gd name="T44" fmla="*/ 46 w 93"/>
                <a:gd name="T45" fmla="*/ 84 h 91"/>
                <a:gd name="T46" fmla="*/ 73 w 93"/>
                <a:gd name="T47" fmla="*/ 73 h 91"/>
                <a:gd name="T48" fmla="*/ 83 w 93"/>
                <a:gd name="T49" fmla="*/ 45 h 91"/>
                <a:gd name="T50" fmla="*/ 73 w 93"/>
                <a:gd name="T51" fmla="*/ 18 h 91"/>
                <a:gd name="T52" fmla="*/ 46 w 93"/>
                <a:gd name="T53" fmla="*/ 7 h 91"/>
                <a:gd name="T54" fmla="*/ 61 w 93"/>
                <a:gd name="T55" fmla="*/ 3 h 91"/>
                <a:gd name="T56" fmla="*/ 83 w 93"/>
                <a:gd name="T57" fmla="*/ 18 h 91"/>
                <a:gd name="T58" fmla="*/ 93 w 93"/>
                <a:gd name="T59" fmla="*/ 45 h 91"/>
                <a:gd name="T60" fmla="*/ 83 w 93"/>
                <a:gd name="T61" fmla="*/ 73 h 91"/>
                <a:gd name="T62" fmla="*/ 61 w 93"/>
                <a:gd name="T63" fmla="*/ 88 h 91"/>
                <a:gd name="T64" fmla="*/ 32 w 93"/>
                <a:gd name="T65" fmla="*/ 88 h 91"/>
                <a:gd name="T66" fmla="*/ 9 w 93"/>
                <a:gd name="T67" fmla="*/ 73 h 91"/>
                <a:gd name="T68" fmla="*/ 0 w 93"/>
                <a:gd name="T69" fmla="*/ 45 h 91"/>
                <a:gd name="T70" fmla="*/ 9 w 93"/>
                <a:gd name="T71" fmla="*/ 18 h 91"/>
                <a:gd name="T72" fmla="*/ 32 w 93"/>
                <a:gd name="T73"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1">
                  <a:moveTo>
                    <a:pt x="36" y="26"/>
                  </a:moveTo>
                  <a:lnTo>
                    <a:pt x="36" y="43"/>
                  </a:lnTo>
                  <a:lnTo>
                    <a:pt x="46" y="43"/>
                  </a:lnTo>
                  <a:lnTo>
                    <a:pt x="49" y="43"/>
                  </a:lnTo>
                  <a:lnTo>
                    <a:pt x="53" y="41"/>
                  </a:lnTo>
                  <a:lnTo>
                    <a:pt x="55" y="41"/>
                  </a:lnTo>
                  <a:lnTo>
                    <a:pt x="57" y="39"/>
                  </a:lnTo>
                  <a:lnTo>
                    <a:pt x="59" y="37"/>
                  </a:lnTo>
                  <a:lnTo>
                    <a:pt x="59" y="33"/>
                  </a:lnTo>
                  <a:lnTo>
                    <a:pt x="59" y="31"/>
                  </a:lnTo>
                  <a:lnTo>
                    <a:pt x="57" y="29"/>
                  </a:lnTo>
                  <a:lnTo>
                    <a:pt x="55" y="27"/>
                  </a:lnTo>
                  <a:lnTo>
                    <a:pt x="53" y="26"/>
                  </a:lnTo>
                  <a:lnTo>
                    <a:pt x="50" y="26"/>
                  </a:lnTo>
                  <a:lnTo>
                    <a:pt x="47" y="26"/>
                  </a:lnTo>
                  <a:lnTo>
                    <a:pt x="36" y="26"/>
                  </a:lnTo>
                  <a:close/>
                  <a:moveTo>
                    <a:pt x="28" y="19"/>
                  </a:moveTo>
                  <a:lnTo>
                    <a:pt x="48" y="19"/>
                  </a:lnTo>
                  <a:lnTo>
                    <a:pt x="54" y="20"/>
                  </a:lnTo>
                  <a:lnTo>
                    <a:pt x="59" y="21"/>
                  </a:lnTo>
                  <a:lnTo>
                    <a:pt x="62" y="23"/>
                  </a:lnTo>
                  <a:lnTo>
                    <a:pt x="66" y="26"/>
                  </a:lnTo>
                  <a:lnTo>
                    <a:pt x="67" y="30"/>
                  </a:lnTo>
                  <a:lnTo>
                    <a:pt x="67" y="34"/>
                  </a:lnTo>
                  <a:lnTo>
                    <a:pt x="67" y="38"/>
                  </a:lnTo>
                  <a:lnTo>
                    <a:pt x="66" y="41"/>
                  </a:lnTo>
                  <a:lnTo>
                    <a:pt x="63" y="45"/>
                  </a:lnTo>
                  <a:lnTo>
                    <a:pt x="61" y="46"/>
                  </a:lnTo>
                  <a:lnTo>
                    <a:pt x="57" y="47"/>
                  </a:lnTo>
                  <a:lnTo>
                    <a:pt x="54" y="48"/>
                  </a:lnTo>
                  <a:lnTo>
                    <a:pt x="68" y="72"/>
                  </a:lnTo>
                  <a:lnTo>
                    <a:pt x="60" y="72"/>
                  </a:lnTo>
                  <a:lnTo>
                    <a:pt x="46" y="48"/>
                  </a:lnTo>
                  <a:lnTo>
                    <a:pt x="36" y="48"/>
                  </a:lnTo>
                  <a:lnTo>
                    <a:pt x="36" y="72"/>
                  </a:lnTo>
                  <a:lnTo>
                    <a:pt x="28" y="72"/>
                  </a:lnTo>
                  <a:lnTo>
                    <a:pt x="28" y="19"/>
                  </a:lnTo>
                  <a:close/>
                  <a:moveTo>
                    <a:pt x="46" y="7"/>
                  </a:moveTo>
                  <a:lnTo>
                    <a:pt x="32" y="11"/>
                  </a:lnTo>
                  <a:lnTo>
                    <a:pt x="20" y="18"/>
                  </a:lnTo>
                  <a:lnTo>
                    <a:pt x="12" y="31"/>
                  </a:lnTo>
                  <a:lnTo>
                    <a:pt x="9" y="45"/>
                  </a:lnTo>
                  <a:lnTo>
                    <a:pt x="12" y="60"/>
                  </a:lnTo>
                  <a:lnTo>
                    <a:pt x="20" y="73"/>
                  </a:lnTo>
                  <a:lnTo>
                    <a:pt x="32" y="80"/>
                  </a:lnTo>
                  <a:lnTo>
                    <a:pt x="46" y="84"/>
                  </a:lnTo>
                  <a:lnTo>
                    <a:pt x="61" y="80"/>
                  </a:lnTo>
                  <a:lnTo>
                    <a:pt x="73" y="73"/>
                  </a:lnTo>
                  <a:lnTo>
                    <a:pt x="80" y="60"/>
                  </a:lnTo>
                  <a:lnTo>
                    <a:pt x="83" y="45"/>
                  </a:lnTo>
                  <a:lnTo>
                    <a:pt x="80" y="31"/>
                  </a:lnTo>
                  <a:lnTo>
                    <a:pt x="73" y="18"/>
                  </a:lnTo>
                  <a:lnTo>
                    <a:pt x="61" y="11"/>
                  </a:lnTo>
                  <a:lnTo>
                    <a:pt x="46" y="7"/>
                  </a:lnTo>
                  <a:close/>
                  <a:moveTo>
                    <a:pt x="46" y="0"/>
                  </a:moveTo>
                  <a:lnTo>
                    <a:pt x="61" y="3"/>
                  </a:lnTo>
                  <a:lnTo>
                    <a:pt x="73" y="9"/>
                  </a:lnTo>
                  <a:lnTo>
                    <a:pt x="83" y="18"/>
                  </a:lnTo>
                  <a:lnTo>
                    <a:pt x="90" y="31"/>
                  </a:lnTo>
                  <a:lnTo>
                    <a:pt x="93" y="45"/>
                  </a:lnTo>
                  <a:lnTo>
                    <a:pt x="90" y="60"/>
                  </a:lnTo>
                  <a:lnTo>
                    <a:pt x="83" y="73"/>
                  </a:lnTo>
                  <a:lnTo>
                    <a:pt x="73" y="82"/>
                  </a:lnTo>
                  <a:lnTo>
                    <a:pt x="61" y="88"/>
                  </a:lnTo>
                  <a:lnTo>
                    <a:pt x="46" y="91"/>
                  </a:lnTo>
                  <a:lnTo>
                    <a:pt x="32" y="88"/>
                  </a:lnTo>
                  <a:lnTo>
                    <a:pt x="19" y="82"/>
                  </a:lnTo>
                  <a:lnTo>
                    <a:pt x="9" y="73"/>
                  </a:lnTo>
                  <a:lnTo>
                    <a:pt x="2" y="60"/>
                  </a:lnTo>
                  <a:lnTo>
                    <a:pt x="0" y="45"/>
                  </a:lnTo>
                  <a:lnTo>
                    <a:pt x="2" y="31"/>
                  </a:lnTo>
                  <a:lnTo>
                    <a:pt x="9" y="18"/>
                  </a:lnTo>
                  <a:lnTo>
                    <a:pt x="19" y="9"/>
                  </a:lnTo>
                  <a:lnTo>
                    <a:pt x="32" y="3"/>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noEditPoints="1"/>
            </p:cNvSpPr>
            <p:nvPr userDrawn="1"/>
          </p:nvSpPr>
          <p:spPr bwMode="auto">
            <a:xfrm>
              <a:off x="4652963" y="2324100"/>
              <a:ext cx="117475" cy="184150"/>
            </a:xfrm>
            <a:custGeom>
              <a:avLst/>
              <a:gdLst>
                <a:gd name="T0" fmla="*/ 91 w 220"/>
                <a:gd name="T1" fmla="*/ 109 h 350"/>
                <a:gd name="T2" fmla="*/ 55 w 220"/>
                <a:gd name="T3" fmla="*/ 125 h 350"/>
                <a:gd name="T4" fmla="*/ 31 w 220"/>
                <a:gd name="T5" fmla="*/ 154 h 350"/>
                <a:gd name="T6" fmla="*/ 21 w 220"/>
                <a:gd name="T7" fmla="*/ 193 h 350"/>
                <a:gd name="T8" fmla="*/ 21 w 220"/>
                <a:gd name="T9" fmla="*/ 237 h 350"/>
                <a:gd name="T10" fmla="*/ 31 w 220"/>
                <a:gd name="T11" fmla="*/ 279 h 350"/>
                <a:gd name="T12" fmla="*/ 54 w 220"/>
                <a:gd name="T13" fmla="*/ 312 h 350"/>
                <a:gd name="T14" fmla="*/ 90 w 220"/>
                <a:gd name="T15" fmla="*/ 331 h 350"/>
                <a:gd name="T16" fmla="*/ 133 w 220"/>
                <a:gd name="T17" fmla="*/ 332 h 350"/>
                <a:gd name="T18" fmla="*/ 165 w 220"/>
                <a:gd name="T19" fmla="*/ 316 h 350"/>
                <a:gd name="T20" fmla="*/ 186 w 220"/>
                <a:gd name="T21" fmla="*/ 287 h 350"/>
                <a:gd name="T22" fmla="*/ 198 w 220"/>
                <a:gd name="T23" fmla="*/ 252 h 350"/>
                <a:gd name="T24" fmla="*/ 203 w 220"/>
                <a:gd name="T25" fmla="*/ 215 h 350"/>
                <a:gd name="T26" fmla="*/ 197 w 220"/>
                <a:gd name="T27" fmla="*/ 175 h 350"/>
                <a:gd name="T28" fmla="*/ 180 w 220"/>
                <a:gd name="T29" fmla="*/ 140 h 350"/>
                <a:gd name="T30" fmla="*/ 152 w 220"/>
                <a:gd name="T31" fmla="*/ 116 h 350"/>
                <a:gd name="T32" fmla="*/ 113 w 220"/>
                <a:gd name="T33" fmla="*/ 107 h 350"/>
                <a:gd name="T34" fmla="*/ 18 w 220"/>
                <a:gd name="T35" fmla="*/ 0 h 350"/>
                <a:gd name="T36" fmla="*/ 20 w 220"/>
                <a:gd name="T37" fmla="*/ 149 h 350"/>
                <a:gd name="T38" fmla="*/ 41 w 220"/>
                <a:gd name="T39" fmla="*/ 118 h 350"/>
                <a:gd name="T40" fmla="*/ 75 w 220"/>
                <a:gd name="T41" fmla="*/ 98 h 350"/>
                <a:gd name="T42" fmla="*/ 113 w 220"/>
                <a:gd name="T43" fmla="*/ 92 h 350"/>
                <a:gd name="T44" fmla="*/ 160 w 220"/>
                <a:gd name="T45" fmla="*/ 101 h 350"/>
                <a:gd name="T46" fmla="*/ 194 w 220"/>
                <a:gd name="T47" fmla="*/ 127 h 350"/>
                <a:gd name="T48" fmla="*/ 214 w 220"/>
                <a:gd name="T49" fmla="*/ 167 h 350"/>
                <a:gd name="T50" fmla="*/ 220 w 220"/>
                <a:gd name="T51" fmla="*/ 215 h 350"/>
                <a:gd name="T52" fmla="*/ 214 w 220"/>
                <a:gd name="T53" fmla="*/ 270 h 350"/>
                <a:gd name="T54" fmla="*/ 197 w 220"/>
                <a:gd name="T55" fmla="*/ 307 h 350"/>
                <a:gd name="T56" fmla="*/ 173 w 220"/>
                <a:gd name="T57" fmla="*/ 331 h 350"/>
                <a:gd name="T58" fmla="*/ 147 w 220"/>
                <a:gd name="T59" fmla="*/ 344 h 350"/>
                <a:gd name="T60" fmla="*/ 123 w 220"/>
                <a:gd name="T61" fmla="*/ 350 h 350"/>
                <a:gd name="T62" fmla="*/ 91 w 220"/>
                <a:gd name="T63" fmla="*/ 347 h 350"/>
                <a:gd name="T64" fmla="*/ 56 w 220"/>
                <a:gd name="T65" fmla="*/ 334 h 350"/>
                <a:gd name="T66" fmla="*/ 34 w 220"/>
                <a:gd name="T67" fmla="*/ 313 h 350"/>
                <a:gd name="T68" fmla="*/ 22 w 220"/>
                <a:gd name="T69" fmla="*/ 294 h 350"/>
                <a:gd name="T70" fmla="*/ 18 w 220"/>
                <a:gd name="T71" fmla="*/ 289 h 350"/>
                <a:gd name="T72" fmla="*/ 0 w 220"/>
                <a:gd name="T73" fmla="*/ 34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350">
                  <a:moveTo>
                    <a:pt x="113" y="107"/>
                  </a:moveTo>
                  <a:lnTo>
                    <a:pt x="91" y="109"/>
                  </a:lnTo>
                  <a:lnTo>
                    <a:pt x="71" y="115"/>
                  </a:lnTo>
                  <a:lnTo>
                    <a:pt x="55" y="125"/>
                  </a:lnTo>
                  <a:lnTo>
                    <a:pt x="42" y="138"/>
                  </a:lnTo>
                  <a:lnTo>
                    <a:pt x="31" y="154"/>
                  </a:lnTo>
                  <a:lnTo>
                    <a:pt x="24" y="171"/>
                  </a:lnTo>
                  <a:lnTo>
                    <a:pt x="21" y="193"/>
                  </a:lnTo>
                  <a:lnTo>
                    <a:pt x="18" y="215"/>
                  </a:lnTo>
                  <a:lnTo>
                    <a:pt x="21" y="237"/>
                  </a:lnTo>
                  <a:lnTo>
                    <a:pt x="24" y="259"/>
                  </a:lnTo>
                  <a:lnTo>
                    <a:pt x="31" y="279"/>
                  </a:lnTo>
                  <a:lnTo>
                    <a:pt x="41" y="297"/>
                  </a:lnTo>
                  <a:lnTo>
                    <a:pt x="54" y="312"/>
                  </a:lnTo>
                  <a:lnTo>
                    <a:pt x="70" y="324"/>
                  </a:lnTo>
                  <a:lnTo>
                    <a:pt x="90" y="331"/>
                  </a:lnTo>
                  <a:lnTo>
                    <a:pt x="113" y="334"/>
                  </a:lnTo>
                  <a:lnTo>
                    <a:pt x="133" y="332"/>
                  </a:lnTo>
                  <a:lnTo>
                    <a:pt x="151" y="325"/>
                  </a:lnTo>
                  <a:lnTo>
                    <a:pt x="165" y="316"/>
                  </a:lnTo>
                  <a:lnTo>
                    <a:pt x="177" y="303"/>
                  </a:lnTo>
                  <a:lnTo>
                    <a:pt x="186" y="287"/>
                  </a:lnTo>
                  <a:lnTo>
                    <a:pt x="193" y="271"/>
                  </a:lnTo>
                  <a:lnTo>
                    <a:pt x="198" y="252"/>
                  </a:lnTo>
                  <a:lnTo>
                    <a:pt x="201" y="234"/>
                  </a:lnTo>
                  <a:lnTo>
                    <a:pt x="203" y="215"/>
                  </a:lnTo>
                  <a:lnTo>
                    <a:pt x="200" y="195"/>
                  </a:lnTo>
                  <a:lnTo>
                    <a:pt x="197" y="175"/>
                  </a:lnTo>
                  <a:lnTo>
                    <a:pt x="190" y="156"/>
                  </a:lnTo>
                  <a:lnTo>
                    <a:pt x="180" y="140"/>
                  </a:lnTo>
                  <a:lnTo>
                    <a:pt x="167" y="127"/>
                  </a:lnTo>
                  <a:lnTo>
                    <a:pt x="152" y="116"/>
                  </a:lnTo>
                  <a:lnTo>
                    <a:pt x="134" y="109"/>
                  </a:lnTo>
                  <a:lnTo>
                    <a:pt x="113" y="107"/>
                  </a:lnTo>
                  <a:close/>
                  <a:moveTo>
                    <a:pt x="0" y="0"/>
                  </a:moveTo>
                  <a:lnTo>
                    <a:pt x="18" y="0"/>
                  </a:lnTo>
                  <a:lnTo>
                    <a:pt x="18" y="149"/>
                  </a:lnTo>
                  <a:lnTo>
                    <a:pt x="20" y="149"/>
                  </a:lnTo>
                  <a:lnTo>
                    <a:pt x="29" y="132"/>
                  </a:lnTo>
                  <a:lnTo>
                    <a:pt x="41" y="118"/>
                  </a:lnTo>
                  <a:lnTo>
                    <a:pt x="57" y="106"/>
                  </a:lnTo>
                  <a:lnTo>
                    <a:pt x="75" y="98"/>
                  </a:lnTo>
                  <a:lnTo>
                    <a:pt x="93" y="93"/>
                  </a:lnTo>
                  <a:lnTo>
                    <a:pt x="113" y="92"/>
                  </a:lnTo>
                  <a:lnTo>
                    <a:pt x="139" y="94"/>
                  </a:lnTo>
                  <a:lnTo>
                    <a:pt x="160" y="101"/>
                  </a:lnTo>
                  <a:lnTo>
                    <a:pt x="179" y="112"/>
                  </a:lnTo>
                  <a:lnTo>
                    <a:pt x="194" y="127"/>
                  </a:lnTo>
                  <a:lnTo>
                    <a:pt x="206" y="146"/>
                  </a:lnTo>
                  <a:lnTo>
                    <a:pt x="214" y="167"/>
                  </a:lnTo>
                  <a:lnTo>
                    <a:pt x="219" y="190"/>
                  </a:lnTo>
                  <a:lnTo>
                    <a:pt x="220" y="215"/>
                  </a:lnTo>
                  <a:lnTo>
                    <a:pt x="219" y="244"/>
                  </a:lnTo>
                  <a:lnTo>
                    <a:pt x="214" y="270"/>
                  </a:lnTo>
                  <a:lnTo>
                    <a:pt x="206" y="290"/>
                  </a:lnTo>
                  <a:lnTo>
                    <a:pt x="197" y="307"/>
                  </a:lnTo>
                  <a:lnTo>
                    <a:pt x="186" y="320"/>
                  </a:lnTo>
                  <a:lnTo>
                    <a:pt x="173" y="331"/>
                  </a:lnTo>
                  <a:lnTo>
                    <a:pt x="160" y="339"/>
                  </a:lnTo>
                  <a:lnTo>
                    <a:pt x="147" y="344"/>
                  </a:lnTo>
                  <a:lnTo>
                    <a:pt x="134" y="347"/>
                  </a:lnTo>
                  <a:lnTo>
                    <a:pt x="123" y="350"/>
                  </a:lnTo>
                  <a:lnTo>
                    <a:pt x="113" y="350"/>
                  </a:lnTo>
                  <a:lnTo>
                    <a:pt x="91" y="347"/>
                  </a:lnTo>
                  <a:lnTo>
                    <a:pt x="71" y="342"/>
                  </a:lnTo>
                  <a:lnTo>
                    <a:pt x="56" y="334"/>
                  </a:lnTo>
                  <a:lnTo>
                    <a:pt x="43" y="324"/>
                  </a:lnTo>
                  <a:lnTo>
                    <a:pt x="34" y="313"/>
                  </a:lnTo>
                  <a:lnTo>
                    <a:pt x="27" y="304"/>
                  </a:lnTo>
                  <a:lnTo>
                    <a:pt x="22" y="294"/>
                  </a:lnTo>
                  <a:lnTo>
                    <a:pt x="20" y="289"/>
                  </a:lnTo>
                  <a:lnTo>
                    <a:pt x="18" y="289"/>
                  </a:lnTo>
                  <a:lnTo>
                    <a:pt x="18" y="344"/>
                  </a:lnTo>
                  <a:lnTo>
                    <a:pt x="0" y="3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noEditPoints="1"/>
            </p:cNvSpPr>
            <p:nvPr userDrawn="1"/>
          </p:nvSpPr>
          <p:spPr bwMode="auto">
            <a:xfrm>
              <a:off x="4786313" y="2371725"/>
              <a:ext cx="115888" cy="136525"/>
            </a:xfrm>
            <a:custGeom>
              <a:avLst/>
              <a:gdLst>
                <a:gd name="T0" fmla="*/ 87 w 218"/>
                <a:gd name="T1" fmla="*/ 19 h 258"/>
                <a:gd name="T2" fmla="*/ 51 w 218"/>
                <a:gd name="T3" fmla="*/ 38 h 258"/>
                <a:gd name="T4" fmla="*/ 28 w 218"/>
                <a:gd name="T5" fmla="*/ 74 h 258"/>
                <a:gd name="T6" fmla="*/ 19 w 218"/>
                <a:gd name="T7" fmla="*/ 115 h 258"/>
                <a:gd name="T8" fmla="*/ 197 w 218"/>
                <a:gd name="T9" fmla="*/ 94 h 258"/>
                <a:gd name="T10" fmla="*/ 182 w 218"/>
                <a:gd name="T11" fmla="*/ 54 h 258"/>
                <a:gd name="T12" fmla="*/ 152 w 218"/>
                <a:gd name="T13" fmla="*/ 26 h 258"/>
                <a:gd name="T14" fmla="*/ 109 w 218"/>
                <a:gd name="T15" fmla="*/ 15 h 258"/>
                <a:gd name="T16" fmla="*/ 133 w 218"/>
                <a:gd name="T17" fmla="*/ 1 h 258"/>
                <a:gd name="T18" fmla="*/ 172 w 218"/>
                <a:gd name="T19" fmla="*/ 17 h 258"/>
                <a:gd name="T20" fmla="*/ 199 w 218"/>
                <a:gd name="T21" fmla="*/ 47 h 258"/>
                <a:gd name="T22" fmla="*/ 214 w 218"/>
                <a:gd name="T23" fmla="*/ 85 h 258"/>
                <a:gd name="T24" fmla="*/ 218 w 218"/>
                <a:gd name="T25" fmla="*/ 131 h 258"/>
                <a:gd name="T26" fmla="*/ 20 w 218"/>
                <a:gd name="T27" fmla="*/ 152 h 258"/>
                <a:gd name="T28" fmla="*/ 30 w 218"/>
                <a:gd name="T29" fmla="*/ 192 h 258"/>
                <a:gd name="T30" fmla="*/ 54 w 218"/>
                <a:gd name="T31" fmla="*/ 222 h 258"/>
                <a:gd name="T32" fmla="*/ 88 w 218"/>
                <a:gd name="T33" fmla="*/ 240 h 258"/>
                <a:gd name="T34" fmla="*/ 131 w 218"/>
                <a:gd name="T35" fmla="*/ 240 h 258"/>
                <a:gd name="T36" fmla="*/ 167 w 218"/>
                <a:gd name="T37" fmla="*/ 222 h 258"/>
                <a:gd name="T38" fmla="*/ 191 w 218"/>
                <a:gd name="T39" fmla="*/ 190 h 258"/>
                <a:gd name="T40" fmla="*/ 216 w 218"/>
                <a:gd name="T41" fmla="*/ 168 h 258"/>
                <a:gd name="T42" fmla="*/ 197 w 218"/>
                <a:gd name="T43" fmla="*/ 218 h 258"/>
                <a:gd name="T44" fmla="*/ 160 w 218"/>
                <a:gd name="T45" fmla="*/ 247 h 258"/>
                <a:gd name="T46" fmla="*/ 109 w 218"/>
                <a:gd name="T47" fmla="*/ 258 h 258"/>
                <a:gd name="T48" fmla="*/ 62 w 218"/>
                <a:gd name="T49" fmla="*/ 248 h 258"/>
                <a:gd name="T50" fmla="*/ 27 w 218"/>
                <a:gd name="T51" fmla="*/ 221 h 258"/>
                <a:gd name="T52" fmla="*/ 7 w 218"/>
                <a:gd name="T53" fmla="*/ 181 h 258"/>
                <a:gd name="T54" fmla="*/ 0 w 218"/>
                <a:gd name="T55" fmla="*/ 133 h 258"/>
                <a:gd name="T56" fmla="*/ 4 w 218"/>
                <a:gd name="T57" fmla="*/ 89 h 258"/>
                <a:gd name="T58" fmla="*/ 21 w 218"/>
                <a:gd name="T59" fmla="*/ 49 h 258"/>
                <a:gd name="T60" fmla="*/ 48 w 218"/>
                <a:gd name="T61" fmla="*/ 19 h 258"/>
                <a:gd name="T62" fmla="*/ 85 w 218"/>
                <a:gd name="T63" fmla="*/ 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258">
                  <a:moveTo>
                    <a:pt x="109" y="15"/>
                  </a:moveTo>
                  <a:lnTo>
                    <a:pt x="87" y="19"/>
                  </a:lnTo>
                  <a:lnTo>
                    <a:pt x="68" y="27"/>
                  </a:lnTo>
                  <a:lnTo>
                    <a:pt x="51" y="38"/>
                  </a:lnTo>
                  <a:lnTo>
                    <a:pt x="38" y="55"/>
                  </a:lnTo>
                  <a:lnTo>
                    <a:pt x="28" y="74"/>
                  </a:lnTo>
                  <a:lnTo>
                    <a:pt x="22" y="94"/>
                  </a:lnTo>
                  <a:lnTo>
                    <a:pt x="19" y="115"/>
                  </a:lnTo>
                  <a:lnTo>
                    <a:pt x="199" y="115"/>
                  </a:lnTo>
                  <a:lnTo>
                    <a:pt x="197" y="94"/>
                  </a:lnTo>
                  <a:lnTo>
                    <a:pt x="191" y="72"/>
                  </a:lnTo>
                  <a:lnTo>
                    <a:pt x="182" y="54"/>
                  </a:lnTo>
                  <a:lnTo>
                    <a:pt x="169" y="38"/>
                  </a:lnTo>
                  <a:lnTo>
                    <a:pt x="152" y="26"/>
                  </a:lnTo>
                  <a:lnTo>
                    <a:pt x="132" y="17"/>
                  </a:lnTo>
                  <a:lnTo>
                    <a:pt x="109" y="15"/>
                  </a:lnTo>
                  <a:close/>
                  <a:moveTo>
                    <a:pt x="109" y="0"/>
                  </a:moveTo>
                  <a:lnTo>
                    <a:pt x="133" y="1"/>
                  </a:lnTo>
                  <a:lnTo>
                    <a:pt x="155" y="8"/>
                  </a:lnTo>
                  <a:lnTo>
                    <a:pt x="172" y="17"/>
                  </a:lnTo>
                  <a:lnTo>
                    <a:pt x="187" y="31"/>
                  </a:lnTo>
                  <a:lnTo>
                    <a:pt x="199" y="47"/>
                  </a:lnTo>
                  <a:lnTo>
                    <a:pt x="209" y="65"/>
                  </a:lnTo>
                  <a:lnTo>
                    <a:pt x="214" y="85"/>
                  </a:lnTo>
                  <a:lnTo>
                    <a:pt x="218" y="108"/>
                  </a:lnTo>
                  <a:lnTo>
                    <a:pt x="218" y="131"/>
                  </a:lnTo>
                  <a:lnTo>
                    <a:pt x="19" y="131"/>
                  </a:lnTo>
                  <a:lnTo>
                    <a:pt x="20" y="152"/>
                  </a:lnTo>
                  <a:lnTo>
                    <a:pt x="23" y="173"/>
                  </a:lnTo>
                  <a:lnTo>
                    <a:pt x="30" y="192"/>
                  </a:lnTo>
                  <a:lnTo>
                    <a:pt x="41" y="208"/>
                  </a:lnTo>
                  <a:lnTo>
                    <a:pt x="54" y="222"/>
                  </a:lnTo>
                  <a:lnTo>
                    <a:pt x="69" y="233"/>
                  </a:lnTo>
                  <a:lnTo>
                    <a:pt x="88" y="240"/>
                  </a:lnTo>
                  <a:lnTo>
                    <a:pt x="109" y="242"/>
                  </a:lnTo>
                  <a:lnTo>
                    <a:pt x="131" y="240"/>
                  </a:lnTo>
                  <a:lnTo>
                    <a:pt x="151" y="233"/>
                  </a:lnTo>
                  <a:lnTo>
                    <a:pt x="167" y="222"/>
                  </a:lnTo>
                  <a:lnTo>
                    <a:pt x="182" y="207"/>
                  </a:lnTo>
                  <a:lnTo>
                    <a:pt x="191" y="190"/>
                  </a:lnTo>
                  <a:lnTo>
                    <a:pt x="198" y="168"/>
                  </a:lnTo>
                  <a:lnTo>
                    <a:pt x="216" y="168"/>
                  </a:lnTo>
                  <a:lnTo>
                    <a:pt x="209" y="195"/>
                  </a:lnTo>
                  <a:lnTo>
                    <a:pt x="197" y="218"/>
                  </a:lnTo>
                  <a:lnTo>
                    <a:pt x="182" y="234"/>
                  </a:lnTo>
                  <a:lnTo>
                    <a:pt x="160" y="247"/>
                  </a:lnTo>
                  <a:lnTo>
                    <a:pt x="137" y="255"/>
                  </a:lnTo>
                  <a:lnTo>
                    <a:pt x="109" y="258"/>
                  </a:lnTo>
                  <a:lnTo>
                    <a:pt x="84" y="255"/>
                  </a:lnTo>
                  <a:lnTo>
                    <a:pt x="62" y="248"/>
                  </a:lnTo>
                  <a:lnTo>
                    <a:pt x="43" y="236"/>
                  </a:lnTo>
                  <a:lnTo>
                    <a:pt x="27" y="221"/>
                  </a:lnTo>
                  <a:lnTo>
                    <a:pt x="15" y="202"/>
                  </a:lnTo>
                  <a:lnTo>
                    <a:pt x="7" y="181"/>
                  </a:lnTo>
                  <a:lnTo>
                    <a:pt x="1" y="158"/>
                  </a:lnTo>
                  <a:lnTo>
                    <a:pt x="0" y="133"/>
                  </a:lnTo>
                  <a:lnTo>
                    <a:pt x="1" y="110"/>
                  </a:lnTo>
                  <a:lnTo>
                    <a:pt x="4" y="89"/>
                  </a:lnTo>
                  <a:lnTo>
                    <a:pt x="11" y="68"/>
                  </a:lnTo>
                  <a:lnTo>
                    <a:pt x="21" y="49"/>
                  </a:lnTo>
                  <a:lnTo>
                    <a:pt x="33" y="33"/>
                  </a:lnTo>
                  <a:lnTo>
                    <a:pt x="48" y="19"/>
                  </a:lnTo>
                  <a:lnTo>
                    <a:pt x="65" y="8"/>
                  </a:lnTo>
                  <a:lnTo>
                    <a:pt x="85" y="2"/>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4919663" y="2371725"/>
              <a:ext cx="104775" cy="136525"/>
            </a:xfrm>
            <a:custGeom>
              <a:avLst/>
              <a:gdLst>
                <a:gd name="T0" fmla="*/ 119 w 197"/>
                <a:gd name="T1" fmla="*/ 1 h 258"/>
                <a:gd name="T2" fmla="*/ 156 w 197"/>
                <a:gd name="T3" fmla="*/ 13 h 258"/>
                <a:gd name="T4" fmla="*/ 180 w 197"/>
                <a:gd name="T5" fmla="*/ 37 h 258"/>
                <a:gd name="T6" fmla="*/ 190 w 197"/>
                <a:gd name="T7" fmla="*/ 78 h 258"/>
                <a:gd name="T8" fmla="*/ 169 w 197"/>
                <a:gd name="T9" fmla="*/ 61 h 258"/>
                <a:gd name="T10" fmla="*/ 156 w 197"/>
                <a:gd name="T11" fmla="*/ 35 h 258"/>
                <a:gd name="T12" fmla="*/ 131 w 197"/>
                <a:gd name="T13" fmla="*/ 20 h 258"/>
                <a:gd name="T14" fmla="*/ 98 w 197"/>
                <a:gd name="T15" fmla="*/ 15 h 258"/>
                <a:gd name="T16" fmla="*/ 69 w 197"/>
                <a:gd name="T17" fmla="*/ 19 h 258"/>
                <a:gd name="T18" fmla="*/ 44 w 197"/>
                <a:gd name="T19" fmla="*/ 29 h 258"/>
                <a:gd name="T20" fmla="*/ 29 w 197"/>
                <a:gd name="T21" fmla="*/ 49 h 258"/>
                <a:gd name="T22" fmla="*/ 29 w 197"/>
                <a:gd name="T23" fmla="*/ 77 h 258"/>
                <a:gd name="T24" fmla="*/ 47 w 197"/>
                <a:gd name="T25" fmla="*/ 98 h 258"/>
                <a:gd name="T26" fmla="*/ 76 w 197"/>
                <a:gd name="T27" fmla="*/ 109 h 258"/>
                <a:gd name="T28" fmla="*/ 109 w 197"/>
                <a:gd name="T29" fmla="*/ 117 h 258"/>
                <a:gd name="T30" fmla="*/ 144 w 197"/>
                <a:gd name="T31" fmla="*/ 125 h 258"/>
                <a:gd name="T32" fmla="*/ 171 w 197"/>
                <a:gd name="T33" fmla="*/ 137 h 258"/>
                <a:gd name="T34" fmla="*/ 190 w 197"/>
                <a:gd name="T35" fmla="*/ 158 h 258"/>
                <a:gd name="T36" fmla="*/ 197 w 197"/>
                <a:gd name="T37" fmla="*/ 190 h 258"/>
                <a:gd name="T38" fmla="*/ 187 w 197"/>
                <a:gd name="T39" fmla="*/ 222 h 258"/>
                <a:gd name="T40" fmla="*/ 165 w 197"/>
                <a:gd name="T41" fmla="*/ 243 h 258"/>
                <a:gd name="T42" fmla="*/ 133 w 197"/>
                <a:gd name="T43" fmla="*/ 254 h 258"/>
                <a:gd name="T44" fmla="*/ 101 w 197"/>
                <a:gd name="T45" fmla="*/ 258 h 258"/>
                <a:gd name="T46" fmla="*/ 56 w 197"/>
                <a:gd name="T47" fmla="*/ 250 h 258"/>
                <a:gd name="T48" fmla="*/ 22 w 197"/>
                <a:gd name="T49" fmla="*/ 228 h 258"/>
                <a:gd name="T50" fmla="*/ 3 w 197"/>
                <a:gd name="T51" fmla="*/ 193 h 258"/>
                <a:gd name="T52" fmla="*/ 18 w 197"/>
                <a:gd name="T53" fmla="*/ 170 h 258"/>
                <a:gd name="T54" fmla="*/ 30 w 197"/>
                <a:gd name="T55" fmla="*/ 208 h 258"/>
                <a:gd name="T56" fmla="*/ 60 w 197"/>
                <a:gd name="T57" fmla="*/ 233 h 258"/>
                <a:gd name="T58" fmla="*/ 101 w 197"/>
                <a:gd name="T59" fmla="*/ 242 h 258"/>
                <a:gd name="T60" fmla="*/ 126 w 197"/>
                <a:gd name="T61" fmla="*/ 240 h 258"/>
                <a:gd name="T62" fmla="*/ 151 w 197"/>
                <a:gd name="T63" fmla="*/ 232 h 258"/>
                <a:gd name="T64" fmla="*/ 171 w 197"/>
                <a:gd name="T65" fmla="*/ 215 h 258"/>
                <a:gd name="T66" fmla="*/ 178 w 197"/>
                <a:gd name="T67" fmla="*/ 190 h 258"/>
                <a:gd name="T68" fmla="*/ 171 w 197"/>
                <a:gd name="T69" fmla="*/ 164 h 258"/>
                <a:gd name="T70" fmla="*/ 152 w 197"/>
                <a:gd name="T71" fmla="*/ 149 h 258"/>
                <a:gd name="T72" fmla="*/ 125 w 197"/>
                <a:gd name="T73" fmla="*/ 139 h 258"/>
                <a:gd name="T74" fmla="*/ 94 w 197"/>
                <a:gd name="T75" fmla="*/ 133 h 258"/>
                <a:gd name="T76" fmla="*/ 62 w 197"/>
                <a:gd name="T77" fmla="*/ 125 h 258"/>
                <a:gd name="T78" fmla="*/ 35 w 197"/>
                <a:gd name="T79" fmla="*/ 113 h 258"/>
                <a:gd name="T80" fmla="*/ 16 w 197"/>
                <a:gd name="T81" fmla="*/ 94 h 258"/>
                <a:gd name="T82" fmla="*/ 9 w 197"/>
                <a:gd name="T83" fmla="*/ 63 h 258"/>
                <a:gd name="T84" fmla="*/ 17 w 197"/>
                <a:gd name="T85" fmla="*/ 33 h 258"/>
                <a:gd name="T86" fmla="*/ 37 w 197"/>
                <a:gd name="T87" fmla="*/ 13 h 258"/>
                <a:gd name="T88" fmla="*/ 67 w 197"/>
                <a:gd name="T89" fmla="*/ 2 h 258"/>
                <a:gd name="T90" fmla="*/ 98 w 197"/>
                <a:gd name="T91"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7" h="258">
                  <a:moveTo>
                    <a:pt x="98" y="0"/>
                  </a:moveTo>
                  <a:lnTo>
                    <a:pt x="119" y="1"/>
                  </a:lnTo>
                  <a:lnTo>
                    <a:pt x="139" y="5"/>
                  </a:lnTo>
                  <a:lnTo>
                    <a:pt x="156" y="13"/>
                  </a:lnTo>
                  <a:lnTo>
                    <a:pt x="170" y="23"/>
                  </a:lnTo>
                  <a:lnTo>
                    <a:pt x="180" y="37"/>
                  </a:lnTo>
                  <a:lnTo>
                    <a:pt x="187" y="56"/>
                  </a:lnTo>
                  <a:lnTo>
                    <a:pt x="190" y="78"/>
                  </a:lnTo>
                  <a:lnTo>
                    <a:pt x="171" y="78"/>
                  </a:lnTo>
                  <a:lnTo>
                    <a:pt x="169" y="61"/>
                  </a:lnTo>
                  <a:lnTo>
                    <a:pt x="164" y="46"/>
                  </a:lnTo>
                  <a:lnTo>
                    <a:pt x="156" y="35"/>
                  </a:lnTo>
                  <a:lnTo>
                    <a:pt x="144" y="26"/>
                  </a:lnTo>
                  <a:lnTo>
                    <a:pt x="131" y="20"/>
                  </a:lnTo>
                  <a:lnTo>
                    <a:pt x="115" y="16"/>
                  </a:lnTo>
                  <a:lnTo>
                    <a:pt x="98" y="15"/>
                  </a:lnTo>
                  <a:lnTo>
                    <a:pt x="83" y="16"/>
                  </a:lnTo>
                  <a:lnTo>
                    <a:pt x="69" y="19"/>
                  </a:lnTo>
                  <a:lnTo>
                    <a:pt x="56" y="23"/>
                  </a:lnTo>
                  <a:lnTo>
                    <a:pt x="44" y="29"/>
                  </a:lnTo>
                  <a:lnTo>
                    <a:pt x="35" y="38"/>
                  </a:lnTo>
                  <a:lnTo>
                    <a:pt x="29" y="49"/>
                  </a:lnTo>
                  <a:lnTo>
                    <a:pt x="27" y="63"/>
                  </a:lnTo>
                  <a:lnTo>
                    <a:pt x="29" y="77"/>
                  </a:lnTo>
                  <a:lnTo>
                    <a:pt x="36" y="89"/>
                  </a:lnTo>
                  <a:lnTo>
                    <a:pt x="47" y="98"/>
                  </a:lnTo>
                  <a:lnTo>
                    <a:pt x="60" y="104"/>
                  </a:lnTo>
                  <a:lnTo>
                    <a:pt x="76" y="109"/>
                  </a:lnTo>
                  <a:lnTo>
                    <a:pt x="92" y="113"/>
                  </a:lnTo>
                  <a:lnTo>
                    <a:pt x="109" y="117"/>
                  </a:lnTo>
                  <a:lnTo>
                    <a:pt x="128" y="120"/>
                  </a:lnTo>
                  <a:lnTo>
                    <a:pt x="144" y="125"/>
                  </a:lnTo>
                  <a:lnTo>
                    <a:pt x="158" y="130"/>
                  </a:lnTo>
                  <a:lnTo>
                    <a:pt x="171" y="137"/>
                  </a:lnTo>
                  <a:lnTo>
                    <a:pt x="182" y="146"/>
                  </a:lnTo>
                  <a:lnTo>
                    <a:pt x="190" y="158"/>
                  </a:lnTo>
                  <a:lnTo>
                    <a:pt x="194" y="172"/>
                  </a:lnTo>
                  <a:lnTo>
                    <a:pt x="197" y="190"/>
                  </a:lnTo>
                  <a:lnTo>
                    <a:pt x="194" y="207"/>
                  </a:lnTo>
                  <a:lnTo>
                    <a:pt x="187" y="222"/>
                  </a:lnTo>
                  <a:lnTo>
                    <a:pt x="178" y="234"/>
                  </a:lnTo>
                  <a:lnTo>
                    <a:pt x="165" y="243"/>
                  </a:lnTo>
                  <a:lnTo>
                    <a:pt x="150" y="250"/>
                  </a:lnTo>
                  <a:lnTo>
                    <a:pt x="133" y="254"/>
                  </a:lnTo>
                  <a:lnTo>
                    <a:pt x="117" y="256"/>
                  </a:lnTo>
                  <a:lnTo>
                    <a:pt x="101" y="258"/>
                  </a:lnTo>
                  <a:lnTo>
                    <a:pt x="77" y="256"/>
                  </a:lnTo>
                  <a:lnTo>
                    <a:pt x="56" y="250"/>
                  </a:lnTo>
                  <a:lnTo>
                    <a:pt x="37" y="241"/>
                  </a:lnTo>
                  <a:lnTo>
                    <a:pt x="22" y="228"/>
                  </a:lnTo>
                  <a:lnTo>
                    <a:pt x="10" y="212"/>
                  </a:lnTo>
                  <a:lnTo>
                    <a:pt x="3" y="193"/>
                  </a:lnTo>
                  <a:lnTo>
                    <a:pt x="0" y="170"/>
                  </a:lnTo>
                  <a:lnTo>
                    <a:pt x="18" y="170"/>
                  </a:lnTo>
                  <a:lnTo>
                    <a:pt x="22" y="191"/>
                  </a:lnTo>
                  <a:lnTo>
                    <a:pt x="30" y="208"/>
                  </a:lnTo>
                  <a:lnTo>
                    <a:pt x="43" y="222"/>
                  </a:lnTo>
                  <a:lnTo>
                    <a:pt x="60" y="233"/>
                  </a:lnTo>
                  <a:lnTo>
                    <a:pt x="78" y="240"/>
                  </a:lnTo>
                  <a:lnTo>
                    <a:pt x="101" y="242"/>
                  </a:lnTo>
                  <a:lnTo>
                    <a:pt x="112" y="241"/>
                  </a:lnTo>
                  <a:lnTo>
                    <a:pt x="126" y="240"/>
                  </a:lnTo>
                  <a:lnTo>
                    <a:pt x="139" y="236"/>
                  </a:lnTo>
                  <a:lnTo>
                    <a:pt x="151" y="232"/>
                  </a:lnTo>
                  <a:lnTo>
                    <a:pt x="162" y="225"/>
                  </a:lnTo>
                  <a:lnTo>
                    <a:pt x="171" y="215"/>
                  </a:lnTo>
                  <a:lnTo>
                    <a:pt x="177" y="204"/>
                  </a:lnTo>
                  <a:lnTo>
                    <a:pt x="178" y="190"/>
                  </a:lnTo>
                  <a:lnTo>
                    <a:pt x="177" y="176"/>
                  </a:lnTo>
                  <a:lnTo>
                    <a:pt x="171" y="164"/>
                  </a:lnTo>
                  <a:lnTo>
                    <a:pt x="163" y="156"/>
                  </a:lnTo>
                  <a:lnTo>
                    <a:pt x="152" y="149"/>
                  </a:lnTo>
                  <a:lnTo>
                    <a:pt x="139" y="144"/>
                  </a:lnTo>
                  <a:lnTo>
                    <a:pt x="125" y="139"/>
                  </a:lnTo>
                  <a:lnTo>
                    <a:pt x="110" y="136"/>
                  </a:lnTo>
                  <a:lnTo>
                    <a:pt x="94" y="133"/>
                  </a:lnTo>
                  <a:lnTo>
                    <a:pt x="78" y="130"/>
                  </a:lnTo>
                  <a:lnTo>
                    <a:pt x="62" y="125"/>
                  </a:lnTo>
                  <a:lnTo>
                    <a:pt x="48" y="120"/>
                  </a:lnTo>
                  <a:lnTo>
                    <a:pt x="35" y="113"/>
                  </a:lnTo>
                  <a:lnTo>
                    <a:pt x="24" y="105"/>
                  </a:lnTo>
                  <a:lnTo>
                    <a:pt x="16" y="94"/>
                  </a:lnTo>
                  <a:lnTo>
                    <a:pt x="10" y="79"/>
                  </a:lnTo>
                  <a:lnTo>
                    <a:pt x="9" y="63"/>
                  </a:lnTo>
                  <a:lnTo>
                    <a:pt x="10" y="46"/>
                  </a:lnTo>
                  <a:lnTo>
                    <a:pt x="17" y="33"/>
                  </a:lnTo>
                  <a:lnTo>
                    <a:pt x="26" y="21"/>
                  </a:lnTo>
                  <a:lnTo>
                    <a:pt x="37" y="13"/>
                  </a:lnTo>
                  <a:lnTo>
                    <a:pt x="51" y="7"/>
                  </a:lnTo>
                  <a:lnTo>
                    <a:pt x="67" y="2"/>
                  </a:lnTo>
                  <a:lnTo>
                    <a:pt x="82" y="0"/>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5032376" y="2333625"/>
              <a:ext cx="63500" cy="173038"/>
            </a:xfrm>
            <a:custGeom>
              <a:avLst/>
              <a:gdLst>
                <a:gd name="T0" fmla="*/ 46 w 118"/>
                <a:gd name="T1" fmla="*/ 0 h 325"/>
                <a:gd name="T2" fmla="*/ 64 w 118"/>
                <a:gd name="T3" fmla="*/ 0 h 325"/>
                <a:gd name="T4" fmla="*/ 64 w 118"/>
                <a:gd name="T5" fmla="*/ 77 h 325"/>
                <a:gd name="T6" fmla="*/ 118 w 118"/>
                <a:gd name="T7" fmla="*/ 77 h 325"/>
                <a:gd name="T8" fmla="*/ 118 w 118"/>
                <a:gd name="T9" fmla="*/ 93 h 325"/>
                <a:gd name="T10" fmla="*/ 64 w 118"/>
                <a:gd name="T11" fmla="*/ 93 h 325"/>
                <a:gd name="T12" fmla="*/ 64 w 118"/>
                <a:gd name="T13" fmla="*/ 265 h 325"/>
                <a:gd name="T14" fmla="*/ 65 w 118"/>
                <a:gd name="T15" fmla="*/ 283 h 325"/>
                <a:gd name="T16" fmla="*/ 70 w 118"/>
                <a:gd name="T17" fmla="*/ 294 h 325"/>
                <a:gd name="T18" fmla="*/ 78 w 118"/>
                <a:gd name="T19" fmla="*/ 301 h 325"/>
                <a:gd name="T20" fmla="*/ 88 w 118"/>
                <a:gd name="T21" fmla="*/ 306 h 325"/>
                <a:gd name="T22" fmla="*/ 101 w 118"/>
                <a:gd name="T23" fmla="*/ 308 h 325"/>
                <a:gd name="T24" fmla="*/ 118 w 118"/>
                <a:gd name="T25" fmla="*/ 308 h 325"/>
                <a:gd name="T26" fmla="*/ 118 w 118"/>
                <a:gd name="T27" fmla="*/ 324 h 325"/>
                <a:gd name="T28" fmla="*/ 104 w 118"/>
                <a:gd name="T29" fmla="*/ 325 h 325"/>
                <a:gd name="T30" fmla="*/ 89 w 118"/>
                <a:gd name="T31" fmla="*/ 324 h 325"/>
                <a:gd name="T32" fmla="*/ 78 w 118"/>
                <a:gd name="T33" fmla="*/ 321 h 325"/>
                <a:gd name="T34" fmla="*/ 67 w 118"/>
                <a:gd name="T35" fmla="*/ 317 h 325"/>
                <a:gd name="T36" fmla="*/ 58 w 118"/>
                <a:gd name="T37" fmla="*/ 308 h 325"/>
                <a:gd name="T38" fmla="*/ 51 w 118"/>
                <a:gd name="T39" fmla="*/ 298 h 325"/>
                <a:gd name="T40" fmla="*/ 46 w 118"/>
                <a:gd name="T41" fmla="*/ 284 h 325"/>
                <a:gd name="T42" fmla="*/ 46 w 118"/>
                <a:gd name="T43" fmla="*/ 265 h 325"/>
                <a:gd name="T44" fmla="*/ 46 w 118"/>
                <a:gd name="T45" fmla="*/ 93 h 325"/>
                <a:gd name="T46" fmla="*/ 0 w 118"/>
                <a:gd name="T47" fmla="*/ 93 h 325"/>
                <a:gd name="T48" fmla="*/ 0 w 118"/>
                <a:gd name="T49" fmla="*/ 77 h 325"/>
                <a:gd name="T50" fmla="*/ 46 w 118"/>
                <a:gd name="T51" fmla="*/ 77 h 325"/>
                <a:gd name="T52" fmla="*/ 46 w 118"/>
                <a:gd name="T5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325">
                  <a:moveTo>
                    <a:pt x="46" y="0"/>
                  </a:moveTo>
                  <a:lnTo>
                    <a:pt x="64" y="0"/>
                  </a:lnTo>
                  <a:lnTo>
                    <a:pt x="64" y="77"/>
                  </a:lnTo>
                  <a:lnTo>
                    <a:pt x="118" y="77"/>
                  </a:lnTo>
                  <a:lnTo>
                    <a:pt x="118" y="93"/>
                  </a:lnTo>
                  <a:lnTo>
                    <a:pt x="64" y="93"/>
                  </a:lnTo>
                  <a:lnTo>
                    <a:pt x="64" y="265"/>
                  </a:lnTo>
                  <a:lnTo>
                    <a:pt x="65" y="283"/>
                  </a:lnTo>
                  <a:lnTo>
                    <a:pt x="70" y="294"/>
                  </a:lnTo>
                  <a:lnTo>
                    <a:pt x="78" y="301"/>
                  </a:lnTo>
                  <a:lnTo>
                    <a:pt x="88" y="306"/>
                  </a:lnTo>
                  <a:lnTo>
                    <a:pt x="101" y="308"/>
                  </a:lnTo>
                  <a:lnTo>
                    <a:pt x="118" y="308"/>
                  </a:lnTo>
                  <a:lnTo>
                    <a:pt x="118" y="324"/>
                  </a:lnTo>
                  <a:lnTo>
                    <a:pt x="104" y="325"/>
                  </a:lnTo>
                  <a:lnTo>
                    <a:pt x="89" y="324"/>
                  </a:lnTo>
                  <a:lnTo>
                    <a:pt x="78" y="321"/>
                  </a:lnTo>
                  <a:lnTo>
                    <a:pt x="67" y="317"/>
                  </a:lnTo>
                  <a:lnTo>
                    <a:pt x="58" y="308"/>
                  </a:lnTo>
                  <a:lnTo>
                    <a:pt x="51" y="298"/>
                  </a:lnTo>
                  <a:lnTo>
                    <a:pt x="46" y="284"/>
                  </a:lnTo>
                  <a:lnTo>
                    <a:pt x="46" y="265"/>
                  </a:lnTo>
                  <a:lnTo>
                    <a:pt x="46" y="93"/>
                  </a:lnTo>
                  <a:lnTo>
                    <a:pt x="0" y="93"/>
                  </a:lnTo>
                  <a:lnTo>
                    <a:pt x="0" y="77"/>
                  </a:lnTo>
                  <a:lnTo>
                    <a:pt x="46" y="77"/>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noEditPoints="1"/>
            </p:cNvSpPr>
            <p:nvPr userDrawn="1"/>
          </p:nvSpPr>
          <p:spPr bwMode="auto">
            <a:xfrm>
              <a:off x="4652963" y="2549525"/>
              <a:ext cx="117475" cy="180975"/>
            </a:xfrm>
            <a:custGeom>
              <a:avLst/>
              <a:gdLst>
                <a:gd name="T0" fmla="*/ 86 w 220"/>
                <a:gd name="T1" fmla="*/ 19 h 342"/>
                <a:gd name="T2" fmla="*/ 51 w 220"/>
                <a:gd name="T3" fmla="*/ 37 h 342"/>
                <a:gd name="T4" fmla="*/ 30 w 220"/>
                <a:gd name="T5" fmla="*/ 68 h 342"/>
                <a:gd name="T6" fmla="*/ 20 w 220"/>
                <a:gd name="T7" fmla="*/ 109 h 342"/>
                <a:gd name="T8" fmla="*/ 20 w 220"/>
                <a:gd name="T9" fmla="*/ 150 h 342"/>
                <a:gd name="T10" fmla="*/ 27 w 220"/>
                <a:gd name="T11" fmla="*/ 185 h 342"/>
                <a:gd name="T12" fmla="*/ 43 w 220"/>
                <a:gd name="T13" fmla="*/ 215 h 342"/>
                <a:gd name="T14" fmla="*/ 70 w 220"/>
                <a:gd name="T15" fmla="*/ 235 h 342"/>
                <a:gd name="T16" fmla="*/ 110 w 220"/>
                <a:gd name="T17" fmla="*/ 243 h 342"/>
                <a:gd name="T18" fmla="*/ 151 w 220"/>
                <a:gd name="T19" fmla="*/ 234 h 342"/>
                <a:gd name="T20" fmla="*/ 180 w 220"/>
                <a:gd name="T21" fmla="*/ 210 h 342"/>
                <a:gd name="T22" fmla="*/ 197 w 220"/>
                <a:gd name="T23" fmla="*/ 173 h 342"/>
                <a:gd name="T24" fmla="*/ 203 w 220"/>
                <a:gd name="T25" fmla="*/ 130 h 342"/>
                <a:gd name="T26" fmla="*/ 197 w 220"/>
                <a:gd name="T27" fmla="*/ 89 h 342"/>
                <a:gd name="T28" fmla="*/ 180 w 220"/>
                <a:gd name="T29" fmla="*/ 53 h 342"/>
                <a:gd name="T30" fmla="*/ 152 w 220"/>
                <a:gd name="T31" fmla="*/ 26 h 342"/>
                <a:gd name="T32" fmla="*/ 110 w 220"/>
                <a:gd name="T33" fmla="*/ 16 h 342"/>
                <a:gd name="T34" fmla="*/ 133 w 220"/>
                <a:gd name="T35" fmla="*/ 2 h 342"/>
                <a:gd name="T36" fmla="*/ 172 w 220"/>
                <a:gd name="T37" fmla="*/ 19 h 342"/>
                <a:gd name="T38" fmla="*/ 199 w 220"/>
                <a:gd name="T39" fmla="*/ 48 h 342"/>
                <a:gd name="T40" fmla="*/ 215 w 220"/>
                <a:gd name="T41" fmla="*/ 85 h 342"/>
                <a:gd name="T42" fmla="*/ 220 w 220"/>
                <a:gd name="T43" fmla="*/ 130 h 342"/>
                <a:gd name="T44" fmla="*/ 213 w 220"/>
                <a:gd name="T45" fmla="*/ 181 h 342"/>
                <a:gd name="T46" fmla="*/ 193 w 220"/>
                <a:gd name="T47" fmla="*/ 222 h 342"/>
                <a:gd name="T48" fmla="*/ 158 w 220"/>
                <a:gd name="T49" fmla="*/ 249 h 342"/>
                <a:gd name="T50" fmla="*/ 110 w 220"/>
                <a:gd name="T51" fmla="*/ 259 h 342"/>
                <a:gd name="T52" fmla="*/ 71 w 220"/>
                <a:gd name="T53" fmla="*/ 253 h 342"/>
                <a:gd name="T54" fmla="*/ 40 w 220"/>
                <a:gd name="T55" fmla="*/ 234 h 342"/>
                <a:gd name="T56" fmla="*/ 20 w 220"/>
                <a:gd name="T57" fmla="*/ 201 h 342"/>
                <a:gd name="T58" fmla="*/ 18 w 220"/>
                <a:gd name="T59" fmla="*/ 342 h 342"/>
                <a:gd name="T60" fmla="*/ 0 w 220"/>
                <a:gd name="T61" fmla="*/ 6 h 342"/>
                <a:gd name="T62" fmla="*/ 18 w 220"/>
                <a:gd name="T63" fmla="*/ 63 h 342"/>
                <a:gd name="T64" fmla="*/ 24 w 220"/>
                <a:gd name="T65" fmla="*/ 51 h 342"/>
                <a:gd name="T66" fmla="*/ 41 w 220"/>
                <a:gd name="T67" fmla="*/ 28 h 342"/>
                <a:gd name="T68" fmla="*/ 69 w 220"/>
                <a:gd name="T69" fmla="*/ 8 h 342"/>
                <a:gd name="T70" fmla="*/ 110 w 220"/>
                <a:gd name="T7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42">
                  <a:moveTo>
                    <a:pt x="110" y="16"/>
                  </a:moveTo>
                  <a:lnTo>
                    <a:pt x="86" y="19"/>
                  </a:lnTo>
                  <a:lnTo>
                    <a:pt x="68" y="26"/>
                  </a:lnTo>
                  <a:lnTo>
                    <a:pt x="51" y="37"/>
                  </a:lnTo>
                  <a:lnTo>
                    <a:pt x="40" y="51"/>
                  </a:lnTo>
                  <a:lnTo>
                    <a:pt x="30" y="68"/>
                  </a:lnTo>
                  <a:lnTo>
                    <a:pt x="24" y="88"/>
                  </a:lnTo>
                  <a:lnTo>
                    <a:pt x="20" y="109"/>
                  </a:lnTo>
                  <a:lnTo>
                    <a:pt x="18" y="130"/>
                  </a:lnTo>
                  <a:lnTo>
                    <a:pt x="20" y="150"/>
                  </a:lnTo>
                  <a:lnTo>
                    <a:pt x="22" y="169"/>
                  </a:lnTo>
                  <a:lnTo>
                    <a:pt x="27" y="185"/>
                  </a:lnTo>
                  <a:lnTo>
                    <a:pt x="34" y="201"/>
                  </a:lnTo>
                  <a:lnTo>
                    <a:pt x="43" y="215"/>
                  </a:lnTo>
                  <a:lnTo>
                    <a:pt x="55" y="227"/>
                  </a:lnTo>
                  <a:lnTo>
                    <a:pt x="70" y="235"/>
                  </a:lnTo>
                  <a:lnTo>
                    <a:pt x="88" y="241"/>
                  </a:lnTo>
                  <a:lnTo>
                    <a:pt x="110" y="243"/>
                  </a:lnTo>
                  <a:lnTo>
                    <a:pt x="132" y="241"/>
                  </a:lnTo>
                  <a:lnTo>
                    <a:pt x="151" y="234"/>
                  </a:lnTo>
                  <a:lnTo>
                    <a:pt x="167" y="224"/>
                  </a:lnTo>
                  <a:lnTo>
                    <a:pt x="180" y="210"/>
                  </a:lnTo>
                  <a:lnTo>
                    <a:pt x="190" y="193"/>
                  </a:lnTo>
                  <a:lnTo>
                    <a:pt x="197" y="173"/>
                  </a:lnTo>
                  <a:lnTo>
                    <a:pt x="200" y="152"/>
                  </a:lnTo>
                  <a:lnTo>
                    <a:pt x="203" y="130"/>
                  </a:lnTo>
                  <a:lnTo>
                    <a:pt x="201" y="109"/>
                  </a:lnTo>
                  <a:lnTo>
                    <a:pt x="197" y="89"/>
                  </a:lnTo>
                  <a:lnTo>
                    <a:pt x="191" y="69"/>
                  </a:lnTo>
                  <a:lnTo>
                    <a:pt x="180" y="53"/>
                  </a:lnTo>
                  <a:lnTo>
                    <a:pt x="167" y="37"/>
                  </a:lnTo>
                  <a:lnTo>
                    <a:pt x="152" y="26"/>
                  </a:lnTo>
                  <a:lnTo>
                    <a:pt x="132" y="19"/>
                  </a:lnTo>
                  <a:lnTo>
                    <a:pt x="110" y="16"/>
                  </a:lnTo>
                  <a:close/>
                  <a:moveTo>
                    <a:pt x="110" y="0"/>
                  </a:moveTo>
                  <a:lnTo>
                    <a:pt x="133" y="2"/>
                  </a:lnTo>
                  <a:lnTo>
                    <a:pt x="154" y="9"/>
                  </a:lnTo>
                  <a:lnTo>
                    <a:pt x="172" y="19"/>
                  </a:lnTo>
                  <a:lnTo>
                    <a:pt x="187" y="31"/>
                  </a:lnTo>
                  <a:lnTo>
                    <a:pt x="199" y="48"/>
                  </a:lnTo>
                  <a:lnTo>
                    <a:pt x="208" y="65"/>
                  </a:lnTo>
                  <a:lnTo>
                    <a:pt x="215" y="85"/>
                  </a:lnTo>
                  <a:lnTo>
                    <a:pt x="219" y="108"/>
                  </a:lnTo>
                  <a:lnTo>
                    <a:pt x="220" y="130"/>
                  </a:lnTo>
                  <a:lnTo>
                    <a:pt x="219" y="157"/>
                  </a:lnTo>
                  <a:lnTo>
                    <a:pt x="213" y="181"/>
                  </a:lnTo>
                  <a:lnTo>
                    <a:pt x="205" y="204"/>
                  </a:lnTo>
                  <a:lnTo>
                    <a:pt x="193" y="222"/>
                  </a:lnTo>
                  <a:lnTo>
                    <a:pt x="178" y="238"/>
                  </a:lnTo>
                  <a:lnTo>
                    <a:pt x="158" y="249"/>
                  </a:lnTo>
                  <a:lnTo>
                    <a:pt x="136" y="256"/>
                  </a:lnTo>
                  <a:lnTo>
                    <a:pt x="110" y="259"/>
                  </a:lnTo>
                  <a:lnTo>
                    <a:pt x="90" y="258"/>
                  </a:lnTo>
                  <a:lnTo>
                    <a:pt x="71" y="253"/>
                  </a:lnTo>
                  <a:lnTo>
                    <a:pt x="55" y="245"/>
                  </a:lnTo>
                  <a:lnTo>
                    <a:pt x="40" y="234"/>
                  </a:lnTo>
                  <a:lnTo>
                    <a:pt x="28" y="220"/>
                  </a:lnTo>
                  <a:lnTo>
                    <a:pt x="20" y="201"/>
                  </a:lnTo>
                  <a:lnTo>
                    <a:pt x="18" y="201"/>
                  </a:lnTo>
                  <a:lnTo>
                    <a:pt x="18" y="342"/>
                  </a:lnTo>
                  <a:lnTo>
                    <a:pt x="0" y="342"/>
                  </a:lnTo>
                  <a:lnTo>
                    <a:pt x="0" y="6"/>
                  </a:lnTo>
                  <a:lnTo>
                    <a:pt x="18" y="6"/>
                  </a:lnTo>
                  <a:lnTo>
                    <a:pt x="18" y="63"/>
                  </a:lnTo>
                  <a:lnTo>
                    <a:pt x="20" y="63"/>
                  </a:lnTo>
                  <a:lnTo>
                    <a:pt x="24" y="51"/>
                  </a:lnTo>
                  <a:lnTo>
                    <a:pt x="31" y="40"/>
                  </a:lnTo>
                  <a:lnTo>
                    <a:pt x="41" y="28"/>
                  </a:lnTo>
                  <a:lnTo>
                    <a:pt x="54" y="17"/>
                  </a:lnTo>
                  <a:lnTo>
                    <a:pt x="69" y="8"/>
                  </a:lnTo>
                  <a:lnTo>
                    <a:pt x="88" y="2"/>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4797426" y="2552700"/>
              <a:ext cx="60325" cy="130175"/>
            </a:xfrm>
            <a:custGeom>
              <a:avLst/>
              <a:gdLst>
                <a:gd name="T0" fmla="*/ 114 w 114"/>
                <a:gd name="T1" fmla="*/ 0 h 248"/>
                <a:gd name="T2" fmla="*/ 114 w 114"/>
                <a:gd name="T3" fmla="*/ 18 h 248"/>
                <a:gd name="T4" fmla="*/ 98 w 114"/>
                <a:gd name="T5" fmla="*/ 18 h 248"/>
                <a:gd name="T6" fmla="*/ 82 w 114"/>
                <a:gd name="T7" fmla="*/ 21 h 248"/>
                <a:gd name="T8" fmla="*/ 63 w 114"/>
                <a:gd name="T9" fmla="*/ 29 h 248"/>
                <a:gd name="T10" fmla="*/ 46 w 114"/>
                <a:gd name="T11" fmla="*/ 42 h 248"/>
                <a:gd name="T12" fmla="*/ 36 w 114"/>
                <a:gd name="T13" fmla="*/ 53 h 248"/>
                <a:gd name="T14" fmla="*/ 29 w 114"/>
                <a:gd name="T15" fmla="*/ 64 h 248"/>
                <a:gd name="T16" fmla="*/ 23 w 114"/>
                <a:gd name="T17" fmla="*/ 78 h 248"/>
                <a:gd name="T18" fmla="*/ 19 w 114"/>
                <a:gd name="T19" fmla="*/ 93 h 248"/>
                <a:gd name="T20" fmla="*/ 18 w 114"/>
                <a:gd name="T21" fmla="*/ 113 h 248"/>
                <a:gd name="T22" fmla="*/ 18 w 114"/>
                <a:gd name="T23" fmla="*/ 248 h 248"/>
                <a:gd name="T24" fmla="*/ 0 w 114"/>
                <a:gd name="T25" fmla="*/ 248 h 248"/>
                <a:gd name="T26" fmla="*/ 0 w 114"/>
                <a:gd name="T27" fmla="*/ 1 h 248"/>
                <a:gd name="T28" fmla="*/ 18 w 114"/>
                <a:gd name="T29" fmla="*/ 1 h 248"/>
                <a:gd name="T30" fmla="*/ 18 w 114"/>
                <a:gd name="T31" fmla="*/ 56 h 248"/>
                <a:gd name="T32" fmla="*/ 19 w 114"/>
                <a:gd name="T33" fmla="*/ 56 h 248"/>
                <a:gd name="T34" fmla="*/ 29 w 114"/>
                <a:gd name="T35" fmla="*/ 37 h 248"/>
                <a:gd name="T36" fmla="*/ 44 w 114"/>
                <a:gd name="T37" fmla="*/ 22 h 248"/>
                <a:gd name="T38" fmla="*/ 64 w 114"/>
                <a:gd name="T39" fmla="*/ 9 h 248"/>
                <a:gd name="T40" fmla="*/ 89 w 114"/>
                <a:gd name="T41" fmla="*/ 2 h 248"/>
                <a:gd name="T42" fmla="*/ 114 w 114"/>
                <a:gd name="T4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248">
                  <a:moveTo>
                    <a:pt x="114" y="0"/>
                  </a:moveTo>
                  <a:lnTo>
                    <a:pt x="114" y="18"/>
                  </a:lnTo>
                  <a:lnTo>
                    <a:pt x="98" y="18"/>
                  </a:lnTo>
                  <a:lnTo>
                    <a:pt x="82" y="21"/>
                  </a:lnTo>
                  <a:lnTo>
                    <a:pt x="63" y="29"/>
                  </a:lnTo>
                  <a:lnTo>
                    <a:pt x="46" y="42"/>
                  </a:lnTo>
                  <a:lnTo>
                    <a:pt x="36" y="53"/>
                  </a:lnTo>
                  <a:lnTo>
                    <a:pt x="29" y="64"/>
                  </a:lnTo>
                  <a:lnTo>
                    <a:pt x="23" y="78"/>
                  </a:lnTo>
                  <a:lnTo>
                    <a:pt x="19" y="93"/>
                  </a:lnTo>
                  <a:lnTo>
                    <a:pt x="18" y="113"/>
                  </a:lnTo>
                  <a:lnTo>
                    <a:pt x="18" y="248"/>
                  </a:lnTo>
                  <a:lnTo>
                    <a:pt x="0" y="248"/>
                  </a:lnTo>
                  <a:lnTo>
                    <a:pt x="0" y="1"/>
                  </a:lnTo>
                  <a:lnTo>
                    <a:pt x="18" y="1"/>
                  </a:lnTo>
                  <a:lnTo>
                    <a:pt x="18" y="56"/>
                  </a:lnTo>
                  <a:lnTo>
                    <a:pt x="19" y="56"/>
                  </a:lnTo>
                  <a:lnTo>
                    <a:pt x="29" y="37"/>
                  </a:lnTo>
                  <a:lnTo>
                    <a:pt x="44" y="22"/>
                  </a:lnTo>
                  <a:lnTo>
                    <a:pt x="64" y="9"/>
                  </a:lnTo>
                  <a:lnTo>
                    <a:pt x="89" y="2"/>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noEditPoints="1"/>
            </p:cNvSpPr>
            <p:nvPr userDrawn="1"/>
          </p:nvSpPr>
          <p:spPr bwMode="auto">
            <a:xfrm>
              <a:off x="4857751" y="2549525"/>
              <a:ext cx="117475" cy="136525"/>
            </a:xfrm>
            <a:custGeom>
              <a:avLst/>
              <a:gdLst>
                <a:gd name="T0" fmla="*/ 167 w 223"/>
                <a:gd name="T1" fmla="*/ 119 h 259"/>
                <a:gd name="T2" fmla="*/ 139 w 223"/>
                <a:gd name="T3" fmla="*/ 126 h 259"/>
                <a:gd name="T4" fmla="*/ 105 w 223"/>
                <a:gd name="T5" fmla="*/ 130 h 259"/>
                <a:gd name="T6" fmla="*/ 66 w 223"/>
                <a:gd name="T7" fmla="*/ 136 h 259"/>
                <a:gd name="T8" fmla="*/ 36 w 223"/>
                <a:gd name="T9" fmla="*/ 149 h 259"/>
                <a:gd name="T10" fmla="*/ 20 w 223"/>
                <a:gd name="T11" fmla="*/ 172 h 259"/>
                <a:gd name="T12" fmla="*/ 20 w 223"/>
                <a:gd name="T13" fmla="*/ 204 h 259"/>
                <a:gd name="T14" fmla="*/ 34 w 223"/>
                <a:gd name="T15" fmla="*/ 227 h 259"/>
                <a:gd name="T16" fmla="*/ 64 w 223"/>
                <a:gd name="T17" fmla="*/ 241 h 259"/>
                <a:gd name="T18" fmla="*/ 106 w 223"/>
                <a:gd name="T19" fmla="*/ 241 h 259"/>
                <a:gd name="T20" fmla="*/ 140 w 223"/>
                <a:gd name="T21" fmla="*/ 227 h 259"/>
                <a:gd name="T22" fmla="*/ 161 w 223"/>
                <a:gd name="T23" fmla="*/ 206 h 259"/>
                <a:gd name="T24" fmla="*/ 172 w 223"/>
                <a:gd name="T25" fmla="*/ 183 h 259"/>
                <a:gd name="T26" fmla="*/ 175 w 223"/>
                <a:gd name="T27" fmla="*/ 164 h 259"/>
                <a:gd name="T28" fmla="*/ 175 w 223"/>
                <a:gd name="T29" fmla="*/ 112 h 259"/>
                <a:gd name="T30" fmla="*/ 124 w 223"/>
                <a:gd name="T31" fmla="*/ 1 h 259"/>
                <a:gd name="T32" fmla="*/ 154 w 223"/>
                <a:gd name="T33" fmla="*/ 7 h 259"/>
                <a:gd name="T34" fmla="*/ 178 w 223"/>
                <a:gd name="T35" fmla="*/ 22 h 259"/>
                <a:gd name="T36" fmla="*/ 192 w 223"/>
                <a:gd name="T37" fmla="*/ 48 h 259"/>
                <a:gd name="T38" fmla="*/ 194 w 223"/>
                <a:gd name="T39" fmla="*/ 207 h 259"/>
                <a:gd name="T40" fmla="*/ 195 w 223"/>
                <a:gd name="T41" fmla="*/ 224 h 259"/>
                <a:gd name="T42" fmla="*/ 202 w 223"/>
                <a:gd name="T43" fmla="*/ 235 h 259"/>
                <a:gd name="T44" fmla="*/ 214 w 223"/>
                <a:gd name="T45" fmla="*/ 236 h 259"/>
                <a:gd name="T46" fmla="*/ 223 w 223"/>
                <a:gd name="T47" fmla="*/ 235 h 259"/>
                <a:gd name="T48" fmla="*/ 216 w 223"/>
                <a:gd name="T49" fmla="*/ 253 h 259"/>
                <a:gd name="T50" fmla="*/ 196 w 223"/>
                <a:gd name="T51" fmla="*/ 252 h 259"/>
                <a:gd name="T52" fmla="*/ 181 w 223"/>
                <a:gd name="T53" fmla="*/ 242 h 259"/>
                <a:gd name="T54" fmla="*/ 176 w 223"/>
                <a:gd name="T55" fmla="*/ 227 h 259"/>
                <a:gd name="T56" fmla="*/ 175 w 223"/>
                <a:gd name="T57" fmla="*/ 204 h 259"/>
                <a:gd name="T58" fmla="*/ 167 w 223"/>
                <a:gd name="T59" fmla="*/ 218 h 259"/>
                <a:gd name="T60" fmla="*/ 142 w 223"/>
                <a:gd name="T61" fmla="*/ 242 h 259"/>
                <a:gd name="T62" fmla="*/ 105 w 223"/>
                <a:gd name="T63" fmla="*/ 256 h 259"/>
                <a:gd name="T64" fmla="*/ 64 w 223"/>
                <a:gd name="T65" fmla="*/ 258 h 259"/>
                <a:gd name="T66" fmla="*/ 31 w 223"/>
                <a:gd name="T67" fmla="*/ 248 h 259"/>
                <a:gd name="T68" fmla="*/ 9 w 223"/>
                <a:gd name="T69" fmla="*/ 226 h 259"/>
                <a:gd name="T70" fmla="*/ 0 w 223"/>
                <a:gd name="T71" fmla="*/ 190 h 259"/>
                <a:gd name="T72" fmla="*/ 9 w 223"/>
                <a:gd name="T73" fmla="*/ 154 h 259"/>
                <a:gd name="T74" fmla="*/ 30 w 223"/>
                <a:gd name="T75" fmla="*/ 132 h 259"/>
                <a:gd name="T76" fmla="*/ 59 w 223"/>
                <a:gd name="T77" fmla="*/ 120 h 259"/>
                <a:gd name="T78" fmla="*/ 91 w 223"/>
                <a:gd name="T79" fmla="*/ 116 h 259"/>
                <a:gd name="T80" fmla="*/ 139 w 223"/>
                <a:gd name="T81" fmla="*/ 111 h 259"/>
                <a:gd name="T82" fmla="*/ 165 w 223"/>
                <a:gd name="T83" fmla="*/ 103 h 259"/>
                <a:gd name="T84" fmla="*/ 174 w 223"/>
                <a:gd name="T85" fmla="*/ 89 h 259"/>
                <a:gd name="T86" fmla="*/ 176 w 223"/>
                <a:gd name="T87" fmla="*/ 64 h 259"/>
                <a:gd name="T88" fmla="*/ 173 w 223"/>
                <a:gd name="T89" fmla="*/ 53 h 259"/>
                <a:gd name="T90" fmla="*/ 163 w 223"/>
                <a:gd name="T91" fmla="*/ 36 h 259"/>
                <a:gd name="T92" fmla="*/ 142 w 223"/>
                <a:gd name="T93" fmla="*/ 22 h 259"/>
                <a:gd name="T94" fmla="*/ 107 w 223"/>
                <a:gd name="T95" fmla="*/ 16 h 259"/>
                <a:gd name="T96" fmla="*/ 68 w 223"/>
                <a:gd name="T97" fmla="*/ 23 h 259"/>
                <a:gd name="T98" fmla="*/ 43 w 223"/>
                <a:gd name="T99" fmla="*/ 46 h 259"/>
                <a:gd name="T100" fmla="*/ 31 w 223"/>
                <a:gd name="T101" fmla="*/ 82 h 259"/>
                <a:gd name="T102" fmla="*/ 16 w 223"/>
                <a:gd name="T103" fmla="*/ 61 h 259"/>
                <a:gd name="T104" fmla="*/ 33 w 223"/>
                <a:gd name="T105" fmla="*/ 27 h 259"/>
                <a:gd name="T106" fmla="*/ 64 w 223"/>
                <a:gd name="T107" fmla="*/ 7 h 259"/>
                <a:gd name="T108" fmla="*/ 107 w 223"/>
                <a:gd name="T109"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 h="259">
                  <a:moveTo>
                    <a:pt x="175" y="112"/>
                  </a:moveTo>
                  <a:lnTo>
                    <a:pt x="167" y="119"/>
                  </a:lnTo>
                  <a:lnTo>
                    <a:pt x="154" y="124"/>
                  </a:lnTo>
                  <a:lnTo>
                    <a:pt x="139" y="126"/>
                  </a:lnTo>
                  <a:lnTo>
                    <a:pt x="122" y="129"/>
                  </a:lnTo>
                  <a:lnTo>
                    <a:pt x="105" y="130"/>
                  </a:lnTo>
                  <a:lnTo>
                    <a:pt x="86" y="132"/>
                  </a:lnTo>
                  <a:lnTo>
                    <a:pt x="66" y="136"/>
                  </a:lnTo>
                  <a:lnTo>
                    <a:pt x="50" y="140"/>
                  </a:lnTo>
                  <a:lnTo>
                    <a:pt x="36" y="149"/>
                  </a:lnTo>
                  <a:lnTo>
                    <a:pt x="26" y="159"/>
                  </a:lnTo>
                  <a:lnTo>
                    <a:pt x="20" y="172"/>
                  </a:lnTo>
                  <a:lnTo>
                    <a:pt x="18" y="190"/>
                  </a:lnTo>
                  <a:lnTo>
                    <a:pt x="20" y="204"/>
                  </a:lnTo>
                  <a:lnTo>
                    <a:pt x="26" y="217"/>
                  </a:lnTo>
                  <a:lnTo>
                    <a:pt x="34" y="227"/>
                  </a:lnTo>
                  <a:lnTo>
                    <a:pt x="47" y="235"/>
                  </a:lnTo>
                  <a:lnTo>
                    <a:pt x="64" y="241"/>
                  </a:lnTo>
                  <a:lnTo>
                    <a:pt x="84" y="243"/>
                  </a:lnTo>
                  <a:lnTo>
                    <a:pt x="106" y="241"/>
                  </a:lnTo>
                  <a:lnTo>
                    <a:pt x="125" y="235"/>
                  </a:lnTo>
                  <a:lnTo>
                    <a:pt x="140" y="227"/>
                  </a:lnTo>
                  <a:lnTo>
                    <a:pt x="152" y="217"/>
                  </a:lnTo>
                  <a:lnTo>
                    <a:pt x="161" y="206"/>
                  </a:lnTo>
                  <a:lnTo>
                    <a:pt x="167" y="194"/>
                  </a:lnTo>
                  <a:lnTo>
                    <a:pt x="172" y="183"/>
                  </a:lnTo>
                  <a:lnTo>
                    <a:pt x="174" y="173"/>
                  </a:lnTo>
                  <a:lnTo>
                    <a:pt x="175" y="164"/>
                  </a:lnTo>
                  <a:lnTo>
                    <a:pt x="175" y="159"/>
                  </a:lnTo>
                  <a:lnTo>
                    <a:pt x="175" y="112"/>
                  </a:lnTo>
                  <a:close/>
                  <a:moveTo>
                    <a:pt x="107" y="0"/>
                  </a:moveTo>
                  <a:lnTo>
                    <a:pt x="124" y="1"/>
                  </a:lnTo>
                  <a:lnTo>
                    <a:pt x="139" y="3"/>
                  </a:lnTo>
                  <a:lnTo>
                    <a:pt x="154" y="7"/>
                  </a:lnTo>
                  <a:lnTo>
                    <a:pt x="167" y="14"/>
                  </a:lnTo>
                  <a:lnTo>
                    <a:pt x="178" y="22"/>
                  </a:lnTo>
                  <a:lnTo>
                    <a:pt x="187" y="34"/>
                  </a:lnTo>
                  <a:lnTo>
                    <a:pt x="192" y="48"/>
                  </a:lnTo>
                  <a:lnTo>
                    <a:pt x="194" y="64"/>
                  </a:lnTo>
                  <a:lnTo>
                    <a:pt x="194" y="207"/>
                  </a:lnTo>
                  <a:lnTo>
                    <a:pt x="194" y="217"/>
                  </a:lnTo>
                  <a:lnTo>
                    <a:pt x="195" y="224"/>
                  </a:lnTo>
                  <a:lnTo>
                    <a:pt x="197" y="231"/>
                  </a:lnTo>
                  <a:lnTo>
                    <a:pt x="202" y="235"/>
                  </a:lnTo>
                  <a:lnTo>
                    <a:pt x="210" y="238"/>
                  </a:lnTo>
                  <a:lnTo>
                    <a:pt x="214" y="236"/>
                  </a:lnTo>
                  <a:lnTo>
                    <a:pt x="219" y="236"/>
                  </a:lnTo>
                  <a:lnTo>
                    <a:pt x="223" y="235"/>
                  </a:lnTo>
                  <a:lnTo>
                    <a:pt x="223" y="252"/>
                  </a:lnTo>
                  <a:lnTo>
                    <a:pt x="216" y="253"/>
                  </a:lnTo>
                  <a:lnTo>
                    <a:pt x="209" y="253"/>
                  </a:lnTo>
                  <a:lnTo>
                    <a:pt x="196" y="252"/>
                  </a:lnTo>
                  <a:lnTo>
                    <a:pt x="187" y="248"/>
                  </a:lnTo>
                  <a:lnTo>
                    <a:pt x="181" y="242"/>
                  </a:lnTo>
                  <a:lnTo>
                    <a:pt x="178" y="235"/>
                  </a:lnTo>
                  <a:lnTo>
                    <a:pt x="176" y="227"/>
                  </a:lnTo>
                  <a:lnTo>
                    <a:pt x="175" y="217"/>
                  </a:lnTo>
                  <a:lnTo>
                    <a:pt x="175" y="204"/>
                  </a:lnTo>
                  <a:lnTo>
                    <a:pt x="175" y="204"/>
                  </a:lnTo>
                  <a:lnTo>
                    <a:pt x="167" y="218"/>
                  </a:lnTo>
                  <a:lnTo>
                    <a:pt x="156" y="232"/>
                  </a:lnTo>
                  <a:lnTo>
                    <a:pt x="142" y="242"/>
                  </a:lnTo>
                  <a:lnTo>
                    <a:pt x="125" y="252"/>
                  </a:lnTo>
                  <a:lnTo>
                    <a:pt x="105" y="256"/>
                  </a:lnTo>
                  <a:lnTo>
                    <a:pt x="83" y="259"/>
                  </a:lnTo>
                  <a:lnTo>
                    <a:pt x="64" y="258"/>
                  </a:lnTo>
                  <a:lnTo>
                    <a:pt x="46" y="254"/>
                  </a:lnTo>
                  <a:lnTo>
                    <a:pt x="31" y="248"/>
                  </a:lnTo>
                  <a:lnTo>
                    <a:pt x="18" y="239"/>
                  </a:lnTo>
                  <a:lnTo>
                    <a:pt x="9" y="226"/>
                  </a:lnTo>
                  <a:lnTo>
                    <a:pt x="3" y="210"/>
                  </a:lnTo>
                  <a:lnTo>
                    <a:pt x="0" y="190"/>
                  </a:lnTo>
                  <a:lnTo>
                    <a:pt x="3" y="170"/>
                  </a:lnTo>
                  <a:lnTo>
                    <a:pt x="9" y="154"/>
                  </a:lnTo>
                  <a:lnTo>
                    <a:pt x="18" y="142"/>
                  </a:lnTo>
                  <a:lnTo>
                    <a:pt x="30" y="132"/>
                  </a:lnTo>
                  <a:lnTo>
                    <a:pt x="44" y="125"/>
                  </a:lnTo>
                  <a:lnTo>
                    <a:pt x="59" y="120"/>
                  </a:lnTo>
                  <a:lnTo>
                    <a:pt x="76" y="118"/>
                  </a:lnTo>
                  <a:lnTo>
                    <a:pt x="91" y="116"/>
                  </a:lnTo>
                  <a:lnTo>
                    <a:pt x="118" y="113"/>
                  </a:lnTo>
                  <a:lnTo>
                    <a:pt x="139" y="111"/>
                  </a:lnTo>
                  <a:lnTo>
                    <a:pt x="154" y="108"/>
                  </a:lnTo>
                  <a:lnTo>
                    <a:pt x="165" y="103"/>
                  </a:lnTo>
                  <a:lnTo>
                    <a:pt x="171" y="97"/>
                  </a:lnTo>
                  <a:lnTo>
                    <a:pt x="174" y="89"/>
                  </a:lnTo>
                  <a:lnTo>
                    <a:pt x="176" y="78"/>
                  </a:lnTo>
                  <a:lnTo>
                    <a:pt x="176" y="64"/>
                  </a:lnTo>
                  <a:lnTo>
                    <a:pt x="175" y="60"/>
                  </a:lnTo>
                  <a:lnTo>
                    <a:pt x="173" y="53"/>
                  </a:lnTo>
                  <a:lnTo>
                    <a:pt x="169" y="44"/>
                  </a:lnTo>
                  <a:lnTo>
                    <a:pt x="163" y="36"/>
                  </a:lnTo>
                  <a:lnTo>
                    <a:pt x="154" y="29"/>
                  </a:lnTo>
                  <a:lnTo>
                    <a:pt x="142" y="22"/>
                  </a:lnTo>
                  <a:lnTo>
                    <a:pt x="127" y="17"/>
                  </a:lnTo>
                  <a:lnTo>
                    <a:pt x="107" y="16"/>
                  </a:lnTo>
                  <a:lnTo>
                    <a:pt x="86" y="19"/>
                  </a:lnTo>
                  <a:lnTo>
                    <a:pt x="68" y="23"/>
                  </a:lnTo>
                  <a:lnTo>
                    <a:pt x="53" y="33"/>
                  </a:lnTo>
                  <a:lnTo>
                    <a:pt x="43" y="46"/>
                  </a:lnTo>
                  <a:lnTo>
                    <a:pt x="34" y="62"/>
                  </a:lnTo>
                  <a:lnTo>
                    <a:pt x="31" y="82"/>
                  </a:lnTo>
                  <a:lnTo>
                    <a:pt x="13" y="82"/>
                  </a:lnTo>
                  <a:lnTo>
                    <a:pt x="16" y="61"/>
                  </a:lnTo>
                  <a:lnTo>
                    <a:pt x="23" y="42"/>
                  </a:lnTo>
                  <a:lnTo>
                    <a:pt x="33" y="27"/>
                  </a:lnTo>
                  <a:lnTo>
                    <a:pt x="46" y="15"/>
                  </a:lnTo>
                  <a:lnTo>
                    <a:pt x="64" y="7"/>
                  </a:lnTo>
                  <a:lnTo>
                    <a:pt x="84" y="2"/>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4984751" y="2549525"/>
              <a:ext cx="115888" cy="136525"/>
            </a:xfrm>
            <a:custGeom>
              <a:avLst/>
              <a:gdLst>
                <a:gd name="T0" fmla="*/ 114 w 218"/>
                <a:gd name="T1" fmla="*/ 0 h 259"/>
                <a:gd name="T2" fmla="*/ 136 w 218"/>
                <a:gd name="T3" fmla="*/ 2 h 259"/>
                <a:gd name="T4" fmla="*/ 156 w 218"/>
                <a:gd name="T5" fmla="*/ 7 h 259"/>
                <a:gd name="T6" fmla="*/ 175 w 218"/>
                <a:gd name="T7" fmla="*/ 15 h 259"/>
                <a:gd name="T8" fmla="*/ 190 w 218"/>
                <a:gd name="T9" fmla="*/ 27 h 259"/>
                <a:gd name="T10" fmla="*/ 203 w 218"/>
                <a:gd name="T11" fmla="*/ 41 h 259"/>
                <a:gd name="T12" fmla="*/ 211 w 218"/>
                <a:gd name="T13" fmla="*/ 61 h 259"/>
                <a:gd name="T14" fmla="*/ 216 w 218"/>
                <a:gd name="T15" fmla="*/ 83 h 259"/>
                <a:gd name="T16" fmla="*/ 197 w 218"/>
                <a:gd name="T17" fmla="*/ 83 h 259"/>
                <a:gd name="T18" fmla="*/ 193 w 218"/>
                <a:gd name="T19" fmla="*/ 62 h 259"/>
                <a:gd name="T20" fmla="*/ 184 w 218"/>
                <a:gd name="T21" fmla="*/ 46 h 259"/>
                <a:gd name="T22" fmla="*/ 171 w 218"/>
                <a:gd name="T23" fmla="*/ 33 h 259"/>
                <a:gd name="T24" fmla="*/ 155 w 218"/>
                <a:gd name="T25" fmla="*/ 23 h 259"/>
                <a:gd name="T26" fmla="*/ 135 w 218"/>
                <a:gd name="T27" fmla="*/ 19 h 259"/>
                <a:gd name="T28" fmla="*/ 114 w 218"/>
                <a:gd name="T29" fmla="*/ 16 h 259"/>
                <a:gd name="T30" fmla="*/ 91 w 218"/>
                <a:gd name="T31" fmla="*/ 19 h 259"/>
                <a:gd name="T32" fmla="*/ 73 w 218"/>
                <a:gd name="T33" fmla="*/ 26 h 259"/>
                <a:gd name="T34" fmla="*/ 56 w 218"/>
                <a:gd name="T35" fmla="*/ 36 h 259"/>
                <a:gd name="T36" fmla="*/ 43 w 218"/>
                <a:gd name="T37" fmla="*/ 50 h 259"/>
                <a:gd name="T38" fmla="*/ 32 w 218"/>
                <a:gd name="T39" fmla="*/ 68 h 259"/>
                <a:gd name="T40" fmla="*/ 24 w 218"/>
                <a:gd name="T41" fmla="*/ 87 h 259"/>
                <a:gd name="T42" fmla="*/ 20 w 218"/>
                <a:gd name="T43" fmla="*/ 106 h 259"/>
                <a:gd name="T44" fmla="*/ 19 w 218"/>
                <a:gd name="T45" fmla="*/ 128 h 259"/>
                <a:gd name="T46" fmla="*/ 20 w 218"/>
                <a:gd name="T47" fmla="*/ 151 h 259"/>
                <a:gd name="T48" fmla="*/ 24 w 218"/>
                <a:gd name="T49" fmla="*/ 173 h 259"/>
                <a:gd name="T50" fmla="*/ 32 w 218"/>
                <a:gd name="T51" fmla="*/ 193 h 259"/>
                <a:gd name="T52" fmla="*/ 42 w 218"/>
                <a:gd name="T53" fmla="*/ 211 h 259"/>
                <a:gd name="T54" fmla="*/ 55 w 218"/>
                <a:gd name="T55" fmla="*/ 224 h 259"/>
                <a:gd name="T56" fmla="*/ 71 w 218"/>
                <a:gd name="T57" fmla="*/ 234 h 259"/>
                <a:gd name="T58" fmla="*/ 91 w 218"/>
                <a:gd name="T59" fmla="*/ 241 h 259"/>
                <a:gd name="T60" fmla="*/ 114 w 218"/>
                <a:gd name="T61" fmla="*/ 243 h 259"/>
                <a:gd name="T62" fmla="*/ 136 w 218"/>
                <a:gd name="T63" fmla="*/ 240 h 259"/>
                <a:gd name="T64" fmla="*/ 155 w 218"/>
                <a:gd name="T65" fmla="*/ 233 h 259"/>
                <a:gd name="T66" fmla="*/ 171 w 218"/>
                <a:gd name="T67" fmla="*/ 221 h 259"/>
                <a:gd name="T68" fmla="*/ 185 w 218"/>
                <a:gd name="T69" fmla="*/ 206 h 259"/>
                <a:gd name="T70" fmla="*/ 195 w 218"/>
                <a:gd name="T71" fmla="*/ 187 h 259"/>
                <a:gd name="T72" fmla="*/ 199 w 218"/>
                <a:gd name="T73" fmla="*/ 166 h 259"/>
                <a:gd name="T74" fmla="*/ 218 w 218"/>
                <a:gd name="T75" fmla="*/ 166 h 259"/>
                <a:gd name="T76" fmla="*/ 212 w 218"/>
                <a:gd name="T77" fmla="*/ 190 h 259"/>
                <a:gd name="T78" fmla="*/ 203 w 218"/>
                <a:gd name="T79" fmla="*/ 211 h 259"/>
                <a:gd name="T80" fmla="*/ 190 w 218"/>
                <a:gd name="T81" fmla="*/ 227 h 259"/>
                <a:gd name="T82" fmla="*/ 175 w 218"/>
                <a:gd name="T83" fmla="*/ 241 h 259"/>
                <a:gd name="T84" fmla="*/ 156 w 218"/>
                <a:gd name="T85" fmla="*/ 251 h 259"/>
                <a:gd name="T86" fmla="*/ 136 w 218"/>
                <a:gd name="T87" fmla="*/ 256 h 259"/>
                <a:gd name="T88" fmla="*/ 114 w 218"/>
                <a:gd name="T89" fmla="*/ 259 h 259"/>
                <a:gd name="T90" fmla="*/ 89 w 218"/>
                <a:gd name="T91" fmla="*/ 256 h 259"/>
                <a:gd name="T92" fmla="*/ 67 w 218"/>
                <a:gd name="T93" fmla="*/ 251 h 259"/>
                <a:gd name="T94" fmla="*/ 48 w 218"/>
                <a:gd name="T95" fmla="*/ 240 h 259"/>
                <a:gd name="T96" fmla="*/ 33 w 218"/>
                <a:gd name="T97" fmla="*/ 227 h 259"/>
                <a:gd name="T98" fmla="*/ 21 w 218"/>
                <a:gd name="T99" fmla="*/ 211 h 259"/>
                <a:gd name="T100" fmla="*/ 12 w 218"/>
                <a:gd name="T101" fmla="*/ 192 h 259"/>
                <a:gd name="T102" fmla="*/ 6 w 218"/>
                <a:gd name="T103" fmla="*/ 172 h 259"/>
                <a:gd name="T104" fmla="*/ 1 w 218"/>
                <a:gd name="T105" fmla="*/ 150 h 259"/>
                <a:gd name="T106" fmla="*/ 0 w 218"/>
                <a:gd name="T107" fmla="*/ 128 h 259"/>
                <a:gd name="T108" fmla="*/ 2 w 218"/>
                <a:gd name="T109" fmla="*/ 102 h 259"/>
                <a:gd name="T110" fmla="*/ 8 w 218"/>
                <a:gd name="T111" fmla="*/ 78 h 259"/>
                <a:gd name="T112" fmla="*/ 16 w 218"/>
                <a:gd name="T113" fmla="*/ 57 h 259"/>
                <a:gd name="T114" fmla="*/ 29 w 218"/>
                <a:gd name="T115" fmla="*/ 38 h 259"/>
                <a:gd name="T116" fmla="*/ 46 w 218"/>
                <a:gd name="T117" fmla="*/ 22 h 259"/>
                <a:gd name="T118" fmla="*/ 66 w 218"/>
                <a:gd name="T119" fmla="*/ 10 h 259"/>
                <a:gd name="T120" fmla="*/ 88 w 218"/>
                <a:gd name="T121" fmla="*/ 3 h 259"/>
                <a:gd name="T122" fmla="*/ 114 w 218"/>
                <a:gd name="T12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 h="259">
                  <a:moveTo>
                    <a:pt x="114" y="0"/>
                  </a:moveTo>
                  <a:lnTo>
                    <a:pt x="136" y="2"/>
                  </a:lnTo>
                  <a:lnTo>
                    <a:pt x="156" y="7"/>
                  </a:lnTo>
                  <a:lnTo>
                    <a:pt x="175" y="15"/>
                  </a:lnTo>
                  <a:lnTo>
                    <a:pt x="190" y="27"/>
                  </a:lnTo>
                  <a:lnTo>
                    <a:pt x="203" y="41"/>
                  </a:lnTo>
                  <a:lnTo>
                    <a:pt x="211" y="61"/>
                  </a:lnTo>
                  <a:lnTo>
                    <a:pt x="216" y="83"/>
                  </a:lnTo>
                  <a:lnTo>
                    <a:pt x="197" y="83"/>
                  </a:lnTo>
                  <a:lnTo>
                    <a:pt x="193" y="62"/>
                  </a:lnTo>
                  <a:lnTo>
                    <a:pt x="184" y="46"/>
                  </a:lnTo>
                  <a:lnTo>
                    <a:pt x="171" y="33"/>
                  </a:lnTo>
                  <a:lnTo>
                    <a:pt x="155" y="23"/>
                  </a:lnTo>
                  <a:lnTo>
                    <a:pt x="135" y="19"/>
                  </a:lnTo>
                  <a:lnTo>
                    <a:pt x="114" y="16"/>
                  </a:lnTo>
                  <a:lnTo>
                    <a:pt x="91" y="19"/>
                  </a:lnTo>
                  <a:lnTo>
                    <a:pt x="73" y="26"/>
                  </a:lnTo>
                  <a:lnTo>
                    <a:pt x="56" y="36"/>
                  </a:lnTo>
                  <a:lnTo>
                    <a:pt x="43" y="50"/>
                  </a:lnTo>
                  <a:lnTo>
                    <a:pt x="32" y="68"/>
                  </a:lnTo>
                  <a:lnTo>
                    <a:pt x="24" y="87"/>
                  </a:lnTo>
                  <a:lnTo>
                    <a:pt x="20" y="106"/>
                  </a:lnTo>
                  <a:lnTo>
                    <a:pt x="19" y="128"/>
                  </a:lnTo>
                  <a:lnTo>
                    <a:pt x="20" y="151"/>
                  </a:lnTo>
                  <a:lnTo>
                    <a:pt x="24" y="173"/>
                  </a:lnTo>
                  <a:lnTo>
                    <a:pt x="32" y="193"/>
                  </a:lnTo>
                  <a:lnTo>
                    <a:pt x="42" y="211"/>
                  </a:lnTo>
                  <a:lnTo>
                    <a:pt x="55" y="224"/>
                  </a:lnTo>
                  <a:lnTo>
                    <a:pt x="71" y="234"/>
                  </a:lnTo>
                  <a:lnTo>
                    <a:pt x="91" y="241"/>
                  </a:lnTo>
                  <a:lnTo>
                    <a:pt x="114" y="243"/>
                  </a:lnTo>
                  <a:lnTo>
                    <a:pt x="136" y="240"/>
                  </a:lnTo>
                  <a:lnTo>
                    <a:pt x="155" y="233"/>
                  </a:lnTo>
                  <a:lnTo>
                    <a:pt x="171" y="221"/>
                  </a:lnTo>
                  <a:lnTo>
                    <a:pt x="185" y="206"/>
                  </a:lnTo>
                  <a:lnTo>
                    <a:pt x="195" y="187"/>
                  </a:lnTo>
                  <a:lnTo>
                    <a:pt x="199" y="166"/>
                  </a:lnTo>
                  <a:lnTo>
                    <a:pt x="218" y="166"/>
                  </a:lnTo>
                  <a:lnTo>
                    <a:pt x="212" y="190"/>
                  </a:lnTo>
                  <a:lnTo>
                    <a:pt x="203" y="211"/>
                  </a:lnTo>
                  <a:lnTo>
                    <a:pt x="190" y="227"/>
                  </a:lnTo>
                  <a:lnTo>
                    <a:pt x="175" y="241"/>
                  </a:lnTo>
                  <a:lnTo>
                    <a:pt x="156" y="251"/>
                  </a:lnTo>
                  <a:lnTo>
                    <a:pt x="136" y="256"/>
                  </a:lnTo>
                  <a:lnTo>
                    <a:pt x="114" y="259"/>
                  </a:lnTo>
                  <a:lnTo>
                    <a:pt x="89" y="256"/>
                  </a:lnTo>
                  <a:lnTo>
                    <a:pt x="67" y="251"/>
                  </a:lnTo>
                  <a:lnTo>
                    <a:pt x="48" y="240"/>
                  </a:lnTo>
                  <a:lnTo>
                    <a:pt x="33" y="227"/>
                  </a:lnTo>
                  <a:lnTo>
                    <a:pt x="21" y="211"/>
                  </a:lnTo>
                  <a:lnTo>
                    <a:pt x="12" y="192"/>
                  </a:lnTo>
                  <a:lnTo>
                    <a:pt x="6" y="172"/>
                  </a:lnTo>
                  <a:lnTo>
                    <a:pt x="1" y="150"/>
                  </a:lnTo>
                  <a:lnTo>
                    <a:pt x="0" y="128"/>
                  </a:lnTo>
                  <a:lnTo>
                    <a:pt x="2" y="102"/>
                  </a:lnTo>
                  <a:lnTo>
                    <a:pt x="8" y="78"/>
                  </a:lnTo>
                  <a:lnTo>
                    <a:pt x="16" y="57"/>
                  </a:lnTo>
                  <a:lnTo>
                    <a:pt x="29" y="38"/>
                  </a:lnTo>
                  <a:lnTo>
                    <a:pt x="46" y="22"/>
                  </a:lnTo>
                  <a:lnTo>
                    <a:pt x="66" y="10"/>
                  </a:lnTo>
                  <a:lnTo>
                    <a:pt x="88" y="3"/>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5108576" y="2513013"/>
              <a:ext cx="61913" cy="171450"/>
            </a:xfrm>
            <a:custGeom>
              <a:avLst/>
              <a:gdLst>
                <a:gd name="T0" fmla="*/ 46 w 119"/>
                <a:gd name="T1" fmla="*/ 0 h 324"/>
                <a:gd name="T2" fmla="*/ 65 w 119"/>
                <a:gd name="T3" fmla="*/ 0 h 324"/>
                <a:gd name="T4" fmla="*/ 65 w 119"/>
                <a:gd name="T5" fmla="*/ 76 h 324"/>
                <a:gd name="T6" fmla="*/ 119 w 119"/>
                <a:gd name="T7" fmla="*/ 76 h 324"/>
                <a:gd name="T8" fmla="*/ 119 w 119"/>
                <a:gd name="T9" fmla="*/ 92 h 324"/>
                <a:gd name="T10" fmla="*/ 65 w 119"/>
                <a:gd name="T11" fmla="*/ 92 h 324"/>
                <a:gd name="T12" fmla="*/ 65 w 119"/>
                <a:gd name="T13" fmla="*/ 264 h 324"/>
                <a:gd name="T14" fmla="*/ 66 w 119"/>
                <a:gd name="T15" fmla="*/ 282 h 324"/>
                <a:gd name="T16" fmla="*/ 71 w 119"/>
                <a:gd name="T17" fmla="*/ 294 h 324"/>
                <a:gd name="T18" fmla="*/ 79 w 119"/>
                <a:gd name="T19" fmla="*/ 301 h 324"/>
                <a:gd name="T20" fmla="*/ 89 w 119"/>
                <a:gd name="T21" fmla="*/ 305 h 324"/>
                <a:gd name="T22" fmla="*/ 102 w 119"/>
                <a:gd name="T23" fmla="*/ 308 h 324"/>
                <a:gd name="T24" fmla="*/ 118 w 119"/>
                <a:gd name="T25" fmla="*/ 308 h 324"/>
                <a:gd name="T26" fmla="*/ 118 w 119"/>
                <a:gd name="T27" fmla="*/ 323 h 324"/>
                <a:gd name="T28" fmla="*/ 105 w 119"/>
                <a:gd name="T29" fmla="*/ 324 h 324"/>
                <a:gd name="T30" fmla="*/ 91 w 119"/>
                <a:gd name="T31" fmla="*/ 323 h 324"/>
                <a:gd name="T32" fmla="*/ 79 w 119"/>
                <a:gd name="T33" fmla="*/ 321 h 324"/>
                <a:gd name="T34" fmla="*/ 67 w 119"/>
                <a:gd name="T35" fmla="*/ 316 h 324"/>
                <a:gd name="T36" fmla="*/ 59 w 119"/>
                <a:gd name="T37" fmla="*/ 308 h 324"/>
                <a:gd name="T38" fmla="*/ 52 w 119"/>
                <a:gd name="T39" fmla="*/ 297 h 324"/>
                <a:gd name="T40" fmla="*/ 47 w 119"/>
                <a:gd name="T41" fmla="*/ 283 h 324"/>
                <a:gd name="T42" fmla="*/ 46 w 119"/>
                <a:gd name="T43" fmla="*/ 264 h 324"/>
                <a:gd name="T44" fmla="*/ 46 w 119"/>
                <a:gd name="T45" fmla="*/ 92 h 324"/>
                <a:gd name="T46" fmla="*/ 0 w 119"/>
                <a:gd name="T47" fmla="*/ 92 h 324"/>
                <a:gd name="T48" fmla="*/ 0 w 119"/>
                <a:gd name="T49" fmla="*/ 76 h 324"/>
                <a:gd name="T50" fmla="*/ 46 w 119"/>
                <a:gd name="T51" fmla="*/ 76 h 324"/>
                <a:gd name="T52" fmla="*/ 46 w 119"/>
                <a:gd name="T5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324">
                  <a:moveTo>
                    <a:pt x="46" y="0"/>
                  </a:moveTo>
                  <a:lnTo>
                    <a:pt x="65" y="0"/>
                  </a:lnTo>
                  <a:lnTo>
                    <a:pt x="65" y="76"/>
                  </a:lnTo>
                  <a:lnTo>
                    <a:pt x="119" y="76"/>
                  </a:lnTo>
                  <a:lnTo>
                    <a:pt x="119" y="92"/>
                  </a:lnTo>
                  <a:lnTo>
                    <a:pt x="65" y="92"/>
                  </a:lnTo>
                  <a:lnTo>
                    <a:pt x="65" y="264"/>
                  </a:lnTo>
                  <a:lnTo>
                    <a:pt x="66" y="282"/>
                  </a:lnTo>
                  <a:lnTo>
                    <a:pt x="71" y="294"/>
                  </a:lnTo>
                  <a:lnTo>
                    <a:pt x="79" y="301"/>
                  </a:lnTo>
                  <a:lnTo>
                    <a:pt x="89" y="305"/>
                  </a:lnTo>
                  <a:lnTo>
                    <a:pt x="102" y="308"/>
                  </a:lnTo>
                  <a:lnTo>
                    <a:pt x="118" y="308"/>
                  </a:lnTo>
                  <a:lnTo>
                    <a:pt x="118" y="323"/>
                  </a:lnTo>
                  <a:lnTo>
                    <a:pt x="105" y="324"/>
                  </a:lnTo>
                  <a:lnTo>
                    <a:pt x="91" y="323"/>
                  </a:lnTo>
                  <a:lnTo>
                    <a:pt x="79" y="321"/>
                  </a:lnTo>
                  <a:lnTo>
                    <a:pt x="67" y="316"/>
                  </a:lnTo>
                  <a:lnTo>
                    <a:pt x="59" y="308"/>
                  </a:lnTo>
                  <a:lnTo>
                    <a:pt x="52" y="297"/>
                  </a:lnTo>
                  <a:lnTo>
                    <a:pt x="47" y="283"/>
                  </a:lnTo>
                  <a:lnTo>
                    <a:pt x="46" y="264"/>
                  </a:lnTo>
                  <a:lnTo>
                    <a:pt x="46" y="92"/>
                  </a:lnTo>
                  <a:lnTo>
                    <a:pt x="0" y="92"/>
                  </a:lnTo>
                  <a:lnTo>
                    <a:pt x="0" y="76"/>
                  </a:lnTo>
                  <a:lnTo>
                    <a:pt x="46" y="76"/>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noEditPoints="1"/>
            </p:cNvSpPr>
            <p:nvPr userDrawn="1"/>
          </p:nvSpPr>
          <p:spPr bwMode="auto">
            <a:xfrm>
              <a:off x="5191126" y="2501900"/>
              <a:ext cx="9525" cy="180975"/>
            </a:xfrm>
            <a:custGeom>
              <a:avLst/>
              <a:gdLst>
                <a:gd name="T0" fmla="*/ 0 w 19"/>
                <a:gd name="T1" fmla="*/ 96 h 343"/>
                <a:gd name="T2" fmla="*/ 19 w 19"/>
                <a:gd name="T3" fmla="*/ 96 h 343"/>
                <a:gd name="T4" fmla="*/ 19 w 19"/>
                <a:gd name="T5" fmla="*/ 343 h 343"/>
                <a:gd name="T6" fmla="*/ 0 w 19"/>
                <a:gd name="T7" fmla="*/ 343 h 343"/>
                <a:gd name="T8" fmla="*/ 0 w 19"/>
                <a:gd name="T9" fmla="*/ 96 h 343"/>
                <a:gd name="T10" fmla="*/ 0 w 19"/>
                <a:gd name="T11" fmla="*/ 0 h 343"/>
                <a:gd name="T12" fmla="*/ 19 w 19"/>
                <a:gd name="T13" fmla="*/ 0 h 343"/>
                <a:gd name="T14" fmla="*/ 19 w 19"/>
                <a:gd name="T15" fmla="*/ 50 h 343"/>
                <a:gd name="T16" fmla="*/ 0 w 19"/>
                <a:gd name="T17" fmla="*/ 50 h 343"/>
                <a:gd name="T18" fmla="*/ 0 w 19"/>
                <a:gd name="T1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3">
                  <a:moveTo>
                    <a:pt x="0" y="96"/>
                  </a:moveTo>
                  <a:lnTo>
                    <a:pt x="19" y="96"/>
                  </a:lnTo>
                  <a:lnTo>
                    <a:pt x="19" y="343"/>
                  </a:lnTo>
                  <a:lnTo>
                    <a:pt x="0" y="343"/>
                  </a:lnTo>
                  <a:lnTo>
                    <a:pt x="0" y="96"/>
                  </a:lnTo>
                  <a:close/>
                  <a:moveTo>
                    <a:pt x="0" y="0"/>
                  </a:moveTo>
                  <a:lnTo>
                    <a:pt x="19" y="0"/>
                  </a:lnTo>
                  <a:lnTo>
                    <a:pt x="19" y="50"/>
                  </a:lnTo>
                  <a:lnTo>
                    <a:pt x="0" y="5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5226051" y="2549525"/>
              <a:ext cx="114300" cy="136525"/>
            </a:xfrm>
            <a:custGeom>
              <a:avLst/>
              <a:gdLst>
                <a:gd name="T0" fmla="*/ 114 w 218"/>
                <a:gd name="T1" fmla="*/ 0 h 259"/>
                <a:gd name="T2" fmla="*/ 136 w 218"/>
                <a:gd name="T3" fmla="*/ 2 h 259"/>
                <a:gd name="T4" fmla="*/ 156 w 218"/>
                <a:gd name="T5" fmla="*/ 7 h 259"/>
                <a:gd name="T6" fmla="*/ 175 w 218"/>
                <a:gd name="T7" fmla="*/ 15 h 259"/>
                <a:gd name="T8" fmla="*/ 190 w 218"/>
                <a:gd name="T9" fmla="*/ 27 h 259"/>
                <a:gd name="T10" fmla="*/ 202 w 218"/>
                <a:gd name="T11" fmla="*/ 41 h 259"/>
                <a:gd name="T12" fmla="*/ 211 w 218"/>
                <a:gd name="T13" fmla="*/ 61 h 259"/>
                <a:gd name="T14" fmla="*/ 216 w 218"/>
                <a:gd name="T15" fmla="*/ 83 h 259"/>
                <a:gd name="T16" fmla="*/ 197 w 218"/>
                <a:gd name="T17" fmla="*/ 83 h 259"/>
                <a:gd name="T18" fmla="*/ 192 w 218"/>
                <a:gd name="T19" fmla="*/ 62 h 259"/>
                <a:gd name="T20" fmla="*/ 184 w 218"/>
                <a:gd name="T21" fmla="*/ 46 h 259"/>
                <a:gd name="T22" fmla="*/ 171 w 218"/>
                <a:gd name="T23" fmla="*/ 33 h 259"/>
                <a:gd name="T24" fmla="*/ 155 w 218"/>
                <a:gd name="T25" fmla="*/ 23 h 259"/>
                <a:gd name="T26" fmla="*/ 135 w 218"/>
                <a:gd name="T27" fmla="*/ 19 h 259"/>
                <a:gd name="T28" fmla="*/ 114 w 218"/>
                <a:gd name="T29" fmla="*/ 16 h 259"/>
                <a:gd name="T30" fmla="*/ 91 w 218"/>
                <a:gd name="T31" fmla="*/ 19 h 259"/>
                <a:gd name="T32" fmla="*/ 73 w 218"/>
                <a:gd name="T33" fmla="*/ 26 h 259"/>
                <a:gd name="T34" fmla="*/ 56 w 218"/>
                <a:gd name="T35" fmla="*/ 36 h 259"/>
                <a:gd name="T36" fmla="*/ 42 w 218"/>
                <a:gd name="T37" fmla="*/ 50 h 259"/>
                <a:gd name="T38" fmla="*/ 32 w 218"/>
                <a:gd name="T39" fmla="*/ 68 h 259"/>
                <a:gd name="T40" fmla="*/ 25 w 218"/>
                <a:gd name="T41" fmla="*/ 87 h 259"/>
                <a:gd name="T42" fmla="*/ 20 w 218"/>
                <a:gd name="T43" fmla="*/ 106 h 259"/>
                <a:gd name="T44" fmla="*/ 19 w 218"/>
                <a:gd name="T45" fmla="*/ 128 h 259"/>
                <a:gd name="T46" fmla="*/ 20 w 218"/>
                <a:gd name="T47" fmla="*/ 151 h 259"/>
                <a:gd name="T48" fmla="*/ 25 w 218"/>
                <a:gd name="T49" fmla="*/ 173 h 259"/>
                <a:gd name="T50" fmla="*/ 32 w 218"/>
                <a:gd name="T51" fmla="*/ 193 h 259"/>
                <a:gd name="T52" fmla="*/ 42 w 218"/>
                <a:gd name="T53" fmla="*/ 211 h 259"/>
                <a:gd name="T54" fmla="*/ 55 w 218"/>
                <a:gd name="T55" fmla="*/ 224 h 259"/>
                <a:gd name="T56" fmla="*/ 71 w 218"/>
                <a:gd name="T57" fmla="*/ 234 h 259"/>
                <a:gd name="T58" fmla="*/ 91 w 218"/>
                <a:gd name="T59" fmla="*/ 241 h 259"/>
                <a:gd name="T60" fmla="*/ 114 w 218"/>
                <a:gd name="T61" fmla="*/ 243 h 259"/>
                <a:gd name="T62" fmla="*/ 135 w 218"/>
                <a:gd name="T63" fmla="*/ 240 h 259"/>
                <a:gd name="T64" fmla="*/ 155 w 218"/>
                <a:gd name="T65" fmla="*/ 233 h 259"/>
                <a:gd name="T66" fmla="*/ 171 w 218"/>
                <a:gd name="T67" fmla="*/ 221 h 259"/>
                <a:gd name="T68" fmla="*/ 184 w 218"/>
                <a:gd name="T69" fmla="*/ 206 h 259"/>
                <a:gd name="T70" fmla="*/ 195 w 218"/>
                <a:gd name="T71" fmla="*/ 187 h 259"/>
                <a:gd name="T72" fmla="*/ 199 w 218"/>
                <a:gd name="T73" fmla="*/ 166 h 259"/>
                <a:gd name="T74" fmla="*/ 218 w 218"/>
                <a:gd name="T75" fmla="*/ 166 h 259"/>
                <a:gd name="T76" fmla="*/ 212 w 218"/>
                <a:gd name="T77" fmla="*/ 190 h 259"/>
                <a:gd name="T78" fmla="*/ 203 w 218"/>
                <a:gd name="T79" fmla="*/ 211 h 259"/>
                <a:gd name="T80" fmla="*/ 190 w 218"/>
                <a:gd name="T81" fmla="*/ 227 h 259"/>
                <a:gd name="T82" fmla="*/ 175 w 218"/>
                <a:gd name="T83" fmla="*/ 241 h 259"/>
                <a:gd name="T84" fmla="*/ 156 w 218"/>
                <a:gd name="T85" fmla="*/ 251 h 259"/>
                <a:gd name="T86" fmla="*/ 136 w 218"/>
                <a:gd name="T87" fmla="*/ 256 h 259"/>
                <a:gd name="T88" fmla="*/ 114 w 218"/>
                <a:gd name="T89" fmla="*/ 259 h 259"/>
                <a:gd name="T90" fmla="*/ 88 w 218"/>
                <a:gd name="T91" fmla="*/ 256 h 259"/>
                <a:gd name="T92" fmla="*/ 67 w 218"/>
                <a:gd name="T93" fmla="*/ 251 h 259"/>
                <a:gd name="T94" fmla="*/ 48 w 218"/>
                <a:gd name="T95" fmla="*/ 240 h 259"/>
                <a:gd name="T96" fmla="*/ 33 w 218"/>
                <a:gd name="T97" fmla="*/ 227 h 259"/>
                <a:gd name="T98" fmla="*/ 21 w 218"/>
                <a:gd name="T99" fmla="*/ 211 h 259"/>
                <a:gd name="T100" fmla="*/ 12 w 218"/>
                <a:gd name="T101" fmla="*/ 192 h 259"/>
                <a:gd name="T102" fmla="*/ 5 w 218"/>
                <a:gd name="T103" fmla="*/ 172 h 259"/>
                <a:gd name="T104" fmla="*/ 1 w 218"/>
                <a:gd name="T105" fmla="*/ 150 h 259"/>
                <a:gd name="T106" fmla="*/ 0 w 218"/>
                <a:gd name="T107" fmla="*/ 128 h 259"/>
                <a:gd name="T108" fmla="*/ 2 w 218"/>
                <a:gd name="T109" fmla="*/ 102 h 259"/>
                <a:gd name="T110" fmla="*/ 7 w 218"/>
                <a:gd name="T111" fmla="*/ 78 h 259"/>
                <a:gd name="T112" fmla="*/ 16 w 218"/>
                <a:gd name="T113" fmla="*/ 57 h 259"/>
                <a:gd name="T114" fmla="*/ 29 w 218"/>
                <a:gd name="T115" fmla="*/ 38 h 259"/>
                <a:gd name="T116" fmla="*/ 46 w 218"/>
                <a:gd name="T117" fmla="*/ 22 h 259"/>
                <a:gd name="T118" fmla="*/ 64 w 218"/>
                <a:gd name="T119" fmla="*/ 10 h 259"/>
                <a:gd name="T120" fmla="*/ 88 w 218"/>
                <a:gd name="T121" fmla="*/ 3 h 259"/>
                <a:gd name="T122" fmla="*/ 114 w 218"/>
                <a:gd name="T12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 h="259">
                  <a:moveTo>
                    <a:pt x="114" y="0"/>
                  </a:moveTo>
                  <a:lnTo>
                    <a:pt x="136" y="2"/>
                  </a:lnTo>
                  <a:lnTo>
                    <a:pt x="156" y="7"/>
                  </a:lnTo>
                  <a:lnTo>
                    <a:pt x="175" y="15"/>
                  </a:lnTo>
                  <a:lnTo>
                    <a:pt x="190" y="27"/>
                  </a:lnTo>
                  <a:lnTo>
                    <a:pt x="202" y="41"/>
                  </a:lnTo>
                  <a:lnTo>
                    <a:pt x="211" y="61"/>
                  </a:lnTo>
                  <a:lnTo>
                    <a:pt x="216" y="83"/>
                  </a:lnTo>
                  <a:lnTo>
                    <a:pt x="197" y="83"/>
                  </a:lnTo>
                  <a:lnTo>
                    <a:pt x="192" y="62"/>
                  </a:lnTo>
                  <a:lnTo>
                    <a:pt x="184" y="46"/>
                  </a:lnTo>
                  <a:lnTo>
                    <a:pt x="171" y="33"/>
                  </a:lnTo>
                  <a:lnTo>
                    <a:pt x="155" y="23"/>
                  </a:lnTo>
                  <a:lnTo>
                    <a:pt x="135" y="19"/>
                  </a:lnTo>
                  <a:lnTo>
                    <a:pt x="114" y="16"/>
                  </a:lnTo>
                  <a:lnTo>
                    <a:pt x="91" y="19"/>
                  </a:lnTo>
                  <a:lnTo>
                    <a:pt x="73" y="26"/>
                  </a:lnTo>
                  <a:lnTo>
                    <a:pt x="56" y="36"/>
                  </a:lnTo>
                  <a:lnTo>
                    <a:pt x="42" y="50"/>
                  </a:lnTo>
                  <a:lnTo>
                    <a:pt x="32" y="68"/>
                  </a:lnTo>
                  <a:lnTo>
                    <a:pt x="25" y="87"/>
                  </a:lnTo>
                  <a:lnTo>
                    <a:pt x="20" y="106"/>
                  </a:lnTo>
                  <a:lnTo>
                    <a:pt x="19" y="128"/>
                  </a:lnTo>
                  <a:lnTo>
                    <a:pt x="20" y="151"/>
                  </a:lnTo>
                  <a:lnTo>
                    <a:pt x="25" y="173"/>
                  </a:lnTo>
                  <a:lnTo>
                    <a:pt x="32" y="193"/>
                  </a:lnTo>
                  <a:lnTo>
                    <a:pt x="42" y="211"/>
                  </a:lnTo>
                  <a:lnTo>
                    <a:pt x="55" y="224"/>
                  </a:lnTo>
                  <a:lnTo>
                    <a:pt x="71" y="234"/>
                  </a:lnTo>
                  <a:lnTo>
                    <a:pt x="91" y="241"/>
                  </a:lnTo>
                  <a:lnTo>
                    <a:pt x="114" y="243"/>
                  </a:lnTo>
                  <a:lnTo>
                    <a:pt x="135" y="240"/>
                  </a:lnTo>
                  <a:lnTo>
                    <a:pt x="155" y="233"/>
                  </a:lnTo>
                  <a:lnTo>
                    <a:pt x="171" y="221"/>
                  </a:lnTo>
                  <a:lnTo>
                    <a:pt x="184" y="206"/>
                  </a:lnTo>
                  <a:lnTo>
                    <a:pt x="195" y="187"/>
                  </a:lnTo>
                  <a:lnTo>
                    <a:pt x="199" y="166"/>
                  </a:lnTo>
                  <a:lnTo>
                    <a:pt x="218" y="166"/>
                  </a:lnTo>
                  <a:lnTo>
                    <a:pt x="212" y="190"/>
                  </a:lnTo>
                  <a:lnTo>
                    <a:pt x="203" y="211"/>
                  </a:lnTo>
                  <a:lnTo>
                    <a:pt x="190" y="227"/>
                  </a:lnTo>
                  <a:lnTo>
                    <a:pt x="175" y="241"/>
                  </a:lnTo>
                  <a:lnTo>
                    <a:pt x="156" y="251"/>
                  </a:lnTo>
                  <a:lnTo>
                    <a:pt x="136" y="256"/>
                  </a:lnTo>
                  <a:lnTo>
                    <a:pt x="114" y="259"/>
                  </a:lnTo>
                  <a:lnTo>
                    <a:pt x="88" y="256"/>
                  </a:lnTo>
                  <a:lnTo>
                    <a:pt x="67" y="251"/>
                  </a:lnTo>
                  <a:lnTo>
                    <a:pt x="48" y="240"/>
                  </a:lnTo>
                  <a:lnTo>
                    <a:pt x="33" y="227"/>
                  </a:lnTo>
                  <a:lnTo>
                    <a:pt x="21" y="211"/>
                  </a:lnTo>
                  <a:lnTo>
                    <a:pt x="12" y="192"/>
                  </a:lnTo>
                  <a:lnTo>
                    <a:pt x="5" y="172"/>
                  </a:lnTo>
                  <a:lnTo>
                    <a:pt x="1" y="150"/>
                  </a:lnTo>
                  <a:lnTo>
                    <a:pt x="0" y="128"/>
                  </a:lnTo>
                  <a:lnTo>
                    <a:pt x="2" y="102"/>
                  </a:lnTo>
                  <a:lnTo>
                    <a:pt x="7" y="78"/>
                  </a:lnTo>
                  <a:lnTo>
                    <a:pt x="16" y="57"/>
                  </a:lnTo>
                  <a:lnTo>
                    <a:pt x="29" y="38"/>
                  </a:lnTo>
                  <a:lnTo>
                    <a:pt x="46" y="22"/>
                  </a:lnTo>
                  <a:lnTo>
                    <a:pt x="64" y="10"/>
                  </a:lnTo>
                  <a:lnTo>
                    <a:pt x="88" y="3"/>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noEditPoints="1"/>
            </p:cNvSpPr>
            <p:nvPr userDrawn="1"/>
          </p:nvSpPr>
          <p:spPr bwMode="auto">
            <a:xfrm>
              <a:off x="5357813" y="2549525"/>
              <a:ext cx="114300" cy="136525"/>
            </a:xfrm>
            <a:custGeom>
              <a:avLst/>
              <a:gdLst>
                <a:gd name="T0" fmla="*/ 86 w 217"/>
                <a:gd name="T1" fmla="*/ 20 h 259"/>
                <a:gd name="T2" fmla="*/ 51 w 217"/>
                <a:gd name="T3" fmla="*/ 40 h 259"/>
                <a:gd name="T4" fmla="*/ 28 w 217"/>
                <a:gd name="T5" fmla="*/ 75 h 259"/>
                <a:gd name="T6" fmla="*/ 17 w 217"/>
                <a:gd name="T7" fmla="*/ 116 h 259"/>
                <a:gd name="T8" fmla="*/ 197 w 217"/>
                <a:gd name="T9" fmla="*/ 95 h 259"/>
                <a:gd name="T10" fmla="*/ 180 w 217"/>
                <a:gd name="T11" fmla="*/ 55 h 259"/>
                <a:gd name="T12" fmla="*/ 151 w 217"/>
                <a:gd name="T13" fmla="*/ 27 h 259"/>
                <a:gd name="T14" fmla="*/ 109 w 217"/>
                <a:gd name="T15" fmla="*/ 16 h 259"/>
                <a:gd name="T16" fmla="*/ 132 w 217"/>
                <a:gd name="T17" fmla="*/ 2 h 259"/>
                <a:gd name="T18" fmla="*/ 172 w 217"/>
                <a:gd name="T19" fmla="*/ 19 h 259"/>
                <a:gd name="T20" fmla="*/ 199 w 217"/>
                <a:gd name="T21" fmla="*/ 48 h 259"/>
                <a:gd name="T22" fmla="*/ 214 w 217"/>
                <a:gd name="T23" fmla="*/ 87 h 259"/>
                <a:gd name="T24" fmla="*/ 217 w 217"/>
                <a:gd name="T25" fmla="*/ 132 h 259"/>
                <a:gd name="T26" fmla="*/ 18 w 217"/>
                <a:gd name="T27" fmla="*/ 153 h 259"/>
                <a:gd name="T28" fmla="*/ 30 w 217"/>
                <a:gd name="T29" fmla="*/ 193 h 259"/>
                <a:gd name="T30" fmla="*/ 52 w 217"/>
                <a:gd name="T31" fmla="*/ 224 h 259"/>
                <a:gd name="T32" fmla="*/ 86 w 217"/>
                <a:gd name="T33" fmla="*/ 241 h 259"/>
                <a:gd name="T34" fmla="*/ 131 w 217"/>
                <a:gd name="T35" fmla="*/ 241 h 259"/>
                <a:gd name="T36" fmla="*/ 167 w 217"/>
                <a:gd name="T37" fmla="*/ 224 h 259"/>
                <a:gd name="T38" fmla="*/ 191 w 217"/>
                <a:gd name="T39" fmla="*/ 191 h 259"/>
                <a:gd name="T40" fmla="*/ 215 w 217"/>
                <a:gd name="T41" fmla="*/ 170 h 259"/>
                <a:gd name="T42" fmla="*/ 197 w 217"/>
                <a:gd name="T43" fmla="*/ 218 h 259"/>
                <a:gd name="T44" fmla="*/ 160 w 217"/>
                <a:gd name="T45" fmla="*/ 248 h 259"/>
                <a:gd name="T46" fmla="*/ 109 w 217"/>
                <a:gd name="T47" fmla="*/ 259 h 259"/>
                <a:gd name="T48" fmla="*/ 61 w 217"/>
                <a:gd name="T49" fmla="*/ 249 h 259"/>
                <a:gd name="T50" fmla="*/ 27 w 217"/>
                <a:gd name="T51" fmla="*/ 222 h 259"/>
                <a:gd name="T52" fmla="*/ 6 w 217"/>
                <a:gd name="T53" fmla="*/ 183 h 259"/>
                <a:gd name="T54" fmla="*/ 0 w 217"/>
                <a:gd name="T55" fmla="*/ 133 h 259"/>
                <a:gd name="T56" fmla="*/ 4 w 217"/>
                <a:gd name="T57" fmla="*/ 90 h 259"/>
                <a:gd name="T58" fmla="*/ 20 w 217"/>
                <a:gd name="T59" fmla="*/ 50 h 259"/>
                <a:gd name="T60" fmla="*/ 47 w 217"/>
                <a:gd name="T61" fmla="*/ 20 h 259"/>
                <a:gd name="T62" fmla="*/ 85 w 217"/>
                <a:gd name="T63" fmla="*/ 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259">
                  <a:moveTo>
                    <a:pt x="109" y="16"/>
                  </a:moveTo>
                  <a:lnTo>
                    <a:pt x="86" y="20"/>
                  </a:lnTo>
                  <a:lnTo>
                    <a:pt x="68" y="28"/>
                  </a:lnTo>
                  <a:lnTo>
                    <a:pt x="51" y="40"/>
                  </a:lnTo>
                  <a:lnTo>
                    <a:pt x="37" y="56"/>
                  </a:lnTo>
                  <a:lnTo>
                    <a:pt x="28" y="75"/>
                  </a:lnTo>
                  <a:lnTo>
                    <a:pt x="21" y="95"/>
                  </a:lnTo>
                  <a:lnTo>
                    <a:pt x="17" y="116"/>
                  </a:lnTo>
                  <a:lnTo>
                    <a:pt x="199" y="116"/>
                  </a:lnTo>
                  <a:lnTo>
                    <a:pt x="197" y="95"/>
                  </a:lnTo>
                  <a:lnTo>
                    <a:pt x="191" y="74"/>
                  </a:lnTo>
                  <a:lnTo>
                    <a:pt x="180" y="55"/>
                  </a:lnTo>
                  <a:lnTo>
                    <a:pt x="167" y="40"/>
                  </a:lnTo>
                  <a:lnTo>
                    <a:pt x="151" y="27"/>
                  </a:lnTo>
                  <a:lnTo>
                    <a:pt x="131" y="19"/>
                  </a:lnTo>
                  <a:lnTo>
                    <a:pt x="109" y="16"/>
                  </a:lnTo>
                  <a:close/>
                  <a:moveTo>
                    <a:pt x="109" y="0"/>
                  </a:moveTo>
                  <a:lnTo>
                    <a:pt x="132" y="2"/>
                  </a:lnTo>
                  <a:lnTo>
                    <a:pt x="153" y="9"/>
                  </a:lnTo>
                  <a:lnTo>
                    <a:pt x="172" y="19"/>
                  </a:lnTo>
                  <a:lnTo>
                    <a:pt x="187" y="31"/>
                  </a:lnTo>
                  <a:lnTo>
                    <a:pt x="199" y="48"/>
                  </a:lnTo>
                  <a:lnTo>
                    <a:pt x="207" y="67"/>
                  </a:lnTo>
                  <a:lnTo>
                    <a:pt x="214" y="87"/>
                  </a:lnTo>
                  <a:lnTo>
                    <a:pt x="217" y="109"/>
                  </a:lnTo>
                  <a:lnTo>
                    <a:pt x="217" y="132"/>
                  </a:lnTo>
                  <a:lnTo>
                    <a:pt x="17" y="132"/>
                  </a:lnTo>
                  <a:lnTo>
                    <a:pt x="18" y="153"/>
                  </a:lnTo>
                  <a:lnTo>
                    <a:pt x="23" y="174"/>
                  </a:lnTo>
                  <a:lnTo>
                    <a:pt x="30" y="193"/>
                  </a:lnTo>
                  <a:lnTo>
                    <a:pt x="40" y="210"/>
                  </a:lnTo>
                  <a:lnTo>
                    <a:pt x="52" y="224"/>
                  </a:lnTo>
                  <a:lnTo>
                    <a:pt x="69" y="234"/>
                  </a:lnTo>
                  <a:lnTo>
                    <a:pt x="86" y="241"/>
                  </a:lnTo>
                  <a:lnTo>
                    <a:pt x="109" y="243"/>
                  </a:lnTo>
                  <a:lnTo>
                    <a:pt x="131" y="241"/>
                  </a:lnTo>
                  <a:lnTo>
                    <a:pt x="150" y="234"/>
                  </a:lnTo>
                  <a:lnTo>
                    <a:pt x="167" y="224"/>
                  </a:lnTo>
                  <a:lnTo>
                    <a:pt x="180" y="208"/>
                  </a:lnTo>
                  <a:lnTo>
                    <a:pt x="191" y="191"/>
                  </a:lnTo>
                  <a:lnTo>
                    <a:pt x="197" y="170"/>
                  </a:lnTo>
                  <a:lnTo>
                    <a:pt x="215" y="170"/>
                  </a:lnTo>
                  <a:lnTo>
                    <a:pt x="208" y="197"/>
                  </a:lnTo>
                  <a:lnTo>
                    <a:pt x="197" y="218"/>
                  </a:lnTo>
                  <a:lnTo>
                    <a:pt x="180" y="235"/>
                  </a:lnTo>
                  <a:lnTo>
                    <a:pt x="160" y="248"/>
                  </a:lnTo>
                  <a:lnTo>
                    <a:pt x="136" y="256"/>
                  </a:lnTo>
                  <a:lnTo>
                    <a:pt x="109" y="259"/>
                  </a:lnTo>
                  <a:lnTo>
                    <a:pt x="83" y="256"/>
                  </a:lnTo>
                  <a:lnTo>
                    <a:pt x="61" y="249"/>
                  </a:lnTo>
                  <a:lnTo>
                    <a:pt x="42" y="238"/>
                  </a:lnTo>
                  <a:lnTo>
                    <a:pt x="27" y="222"/>
                  </a:lnTo>
                  <a:lnTo>
                    <a:pt x="15" y="204"/>
                  </a:lnTo>
                  <a:lnTo>
                    <a:pt x="6" y="183"/>
                  </a:lnTo>
                  <a:lnTo>
                    <a:pt x="1" y="159"/>
                  </a:lnTo>
                  <a:lnTo>
                    <a:pt x="0" y="133"/>
                  </a:lnTo>
                  <a:lnTo>
                    <a:pt x="1" y="111"/>
                  </a:lnTo>
                  <a:lnTo>
                    <a:pt x="4" y="90"/>
                  </a:lnTo>
                  <a:lnTo>
                    <a:pt x="10" y="69"/>
                  </a:lnTo>
                  <a:lnTo>
                    <a:pt x="20" y="50"/>
                  </a:lnTo>
                  <a:lnTo>
                    <a:pt x="33" y="34"/>
                  </a:lnTo>
                  <a:lnTo>
                    <a:pt x="47" y="20"/>
                  </a:lnTo>
                  <a:lnTo>
                    <a:pt x="64" y="9"/>
                  </a:lnTo>
                  <a:lnTo>
                    <a:pt x="85" y="2"/>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5491163" y="2549525"/>
              <a:ext cx="103188" cy="136525"/>
            </a:xfrm>
            <a:custGeom>
              <a:avLst/>
              <a:gdLst>
                <a:gd name="T0" fmla="*/ 119 w 195"/>
                <a:gd name="T1" fmla="*/ 2 h 259"/>
                <a:gd name="T2" fmla="*/ 156 w 195"/>
                <a:gd name="T3" fmla="*/ 14 h 259"/>
                <a:gd name="T4" fmla="*/ 180 w 195"/>
                <a:gd name="T5" fmla="*/ 38 h 259"/>
                <a:gd name="T6" fmla="*/ 188 w 195"/>
                <a:gd name="T7" fmla="*/ 79 h 259"/>
                <a:gd name="T8" fmla="*/ 169 w 195"/>
                <a:gd name="T9" fmla="*/ 62 h 259"/>
                <a:gd name="T10" fmla="*/ 154 w 195"/>
                <a:gd name="T11" fmla="*/ 36 h 259"/>
                <a:gd name="T12" fmla="*/ 130 w 195"/>
                <a:gd name="T13" fmla="*/ 21 h 259"/>
                <a:gd name="T14" fmla="*/ 97 w 195"/>
                <a:gd name="T15" fmla="*/ 16 h 259"/>
                <a:gd name="T16" fmla="*/ 69 w 195"/>
                <a:gd name="T17" fmla="*/ 20 h 259"/>
                <a:gd name="T18" fmla="*/ 44 w 195"/>
                <a:gd name="T19" fmla="*/ 30 h 259"/>
                <a:gd name="T20" fmla="*/ 29 w 195"/>
                <a:gd name="T21" fmla="*/ 50 h 259"/>
                <a:gd name="T22" fmla="*/ 29 w 195"/>
                <a:gd name="T23" fmla="*/ 78 h 259"/>
                <a:gd name="T24" fmla="*/ 47 w 195"/>
                <a:gd name="T25" fmla="*/ 99 h 259"/>
                <a:gd name="T26" fmla="*/ 75 w 195"/>
                <a:gd name="T27" fmla="*/ 110 h 259"/>
                <a:gd name="T28" fmla="*/ 109 w 195"/>
                <a:gd name="T29" fmla="*/ 118 h 259"/>
                <a:gd name="T30" fmla="*/ 143 w 195"/>
                <a:gd name="T31" fmla="*/ 126 h 259"/>
                <a:gd name="T32" fmla="*/ 171 w 195"/>
                <a:gd name="T33" fmla="*/ 138 h 259"/>
                <a:gd name="T34" fmla="*/ 190 w 195"/>
                <a:gd name="T35" fmla="*/ 159 h 259"/>
                <a:gd name="T36" fmla="*/ 195 w 195"/>
                <a:gd name="T37" fmla="*/ 191 h 259"/>
                <a:gd name="T38" fmla="*/ 187 w 195"/>
                <a:gd name="T39" fmla="*/ 224 h 259"/>
                <a:gd name="T40" fmla="*/ 164 w 195"/>
                <a:gd name="T41" fmla="*/ 245 h 259"/>
                <a:gd name="T42" fmla="*/ 132 w 195"/>
                <a:gd name="T43" fmla="*/ 255 h 259"/>
                <a:gd name="T44" fmla="*/ 99 w 195"/>
                <a:gd name="T45" fmla="*/ 259 h 259"/>
                <a:gd name="T46" fmla="*/ 55 w 195"/>
                <a:gd name="T47" fmla="*/ 252 h 259"/>
                <a:gd name="T48" fmla="*/ 22 w 195"/>
                <a:gd name="T49" fmla="*/ 229 h 259"/>
                <a:gd name="T50" fmla="*/ 2 w 195"/>
                <a:gd name="T51" fmla="*/ 194 h 259"/>
                <a:gd name="T52" fmla="*/ 17 w 195"/>
                <a:gd name="T53" fmla="*/ 171 h 259"/>
                <a:gd name="T54" fmla="*/ 30 w 195"/>
                <a:gd name="T55" fmla="*/ 210 h 259"/>
                <a:gd name="T56" fmla="*/ 59 w 195"/>
                <a:gd name="T57" fmla="*/ 234 h 259"/>
                <a:gd name="T58" fmla="*/ 99 w 195"/>
                <a:gd name="T59" fmla="*/ 243 h 259"/>
                <a:gd name="T60" fmla="*/ 125 w 195"/>
                <a:gd name="T61" fmla="*/ 241 h 259"/>
                <a:gd name="T62" fmla="*/ 151 w 195"/>
                <a:gd name="T63" fmla="*/ 233 h 259"/>
                <a:gd name="T64" fmla="*/ 170 w 195"/>
                <a:gd name="T65" fmla="*/ 217 h 259"/>
                <a:gd name="T66" fmla="*/ 178 w 195"/>
                <a:gd name="T67" fmla="*/ 191 h 259"/>
                <a:gd name="T68" fmla="*/ 171 w 195"/>
                <a:gd name="T69" fmla="*/ 165 h 259"/>
                <a:gd name="T70" fmla="*/ 151 w 195"/>
                <a:gd name="T71" fmla="*/ 150 h 259"/>
                <a:gd name="T72" fmla="*/ 124 w 195"/>
                <a:gd name="T73" fmla="*/ 140 h 259"/>
                <a:gd name="T74" fmla="*/ 93 w 195"/>
                <a:gd name="T75" fmla="*/ 133 h 259"/>
                <a:gd name="T76" fmla="*/ 62 w 195"/>
                <a:gd name="T77" fmla="*/ 126 h 259"/>
                <a:gd name="T78" fmla="*/ 35 w 195"/>
                <a:gd name="T79" fmla="*/ 115 h 259"/>
                <a:gd name="T80" fmla="*/ 15 w 195"/>
                <a:gd name="T81" fmla="*/ 95 h 259"/>
                <a:gd name="T82" fmla="*/ 8 w 195"/>
                <a:gd name="T83" fmla="*/ 64 h 259"/>
                <a:gd name="T84" fmla="*/ 16 w 195"/>
                <a:gd name="T85" fmla="*/ 34 h 259"/>
                <a:gd name="T86" fmla="*/ 37 w 195"/>
                <a:gd name="T87" fmla="*/ 14 h 259"/>
                <a:gd name="T88" fmla="*/ 65 w 195"/>
                <a:gd name="T89" fmla="*/ 3 h 259"/>
                <a:gd name="T90" fmla="*/ 97 w 195"/>
                <a:gd name="T9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5" h="259">
                  <a:moveTo>
                    <a:pt x="97" y="0"/>
                  </a:moveTo>
                  <a:lnTo>
                    <a:pt x="119" y="2"/>
                  </a:lnTo>
                  <a:lnTo>
                    <a:pt x="138" y="6"/>
                  </a:lnTo>
                  <a:lnTo>
                    <a:pt x="156" y="14"/>
                  </a:lnTo>
                  <a:lnTo>
                    <a:pt x="170" y="24"/>
                  </a:lnTo>
                  <a:lnTo>
                    <a:pt x="180" y="38"/>
                  </a:lnTo>
                  <a:lnTo>
                    <a:pt x="186" y="57"/>
                  </a:lnTo>
                  <a:lnTo>
                    <a:pt x="188" y="79"/>
                  </a:lnTo>
                  <a:lnTo>
                    <a:pt x="171" y="79"/>
                  </a:lnTo>
                  <a:lnTo>
                    <a:pt x="169" y="62"/>
                  </a:lnTo>
                  <a:lnTo>
                    <a:pt x="163" y="47"/>
                  </a:lnTo>
                  <a:lnTo>
                    <a:pt x="154" y="36"/>
                  </a:lnTo>
                  <a:lnTo>
                    <a:pt x="144" y="27"/>
                  </a:lnTo>
                  <a:lnTo>
                    <a:pt x="130" y="21"/>
                  </a:lnTo>
                  <a:lnTo>
                    <a:pt x="115" y="17"/>
                  </a:lnTo>
                  <a:lnTo>
                    <a:pt x="97" y="16"/>
                  </a:lnTo>
                  <a:lnTo>
                    <a:pt x="83" y="17"/>
                  </a:lnTo>
                  <a:lnTo>
                    <a:pt x="69" y="20"/>
                  </a:lnTo>
                  <a:lnTo>
                    <a:pt x="55" y="24"/>
                  </a:lnTo>
                  <a:lnTo>
                    <a:pt x="44" y="30"/>
                  </a:lnTo>
                  <a:lnTo>
                    <a:pt x="35" y="38"/>
                  </a:lnTo>
                  <a:lnTo>
                    <a:pt x="29" y="50"/>
                  </a:lnTo>
                  <a:lnTo>
                    <a:pt x="27" y="64"/>
                  </a:lnTo>
                  <a:lnTo>
                    <a:pt x="29" y="78"/>
                  </a:lnTo>
                  <a:lnTo>
                    <a:pt x="36" y="90"/>
                  </a:lnTo>
                  <a:lnTo>
                    <a:pt x="47" y="99"/>
                  </a:lnTo>
                  <a:lnTo>
                    <a:pt x="59" y="105"/>
                  </a:lnTo>
                  <a:lnTo>
                    <a:pt x="75" y="110"/>
                  </a:lnTo>
                  <a:lnTo>
                    <a:pt x="91" y="115"/>
                  </a:lnTo>
                  <a:lnTo>
                    <a:pt x="109" y="118"/>
                  </a:lnTo>
                  <a:lnTo>
                    <a:pt x="126" y="122"/>
                  </a:lnTo>
                  <a:lnTo>
                    <a:pt x="143" y="126"/>
                  </a:lnTo>
                  <a:lnTo>
                    <a:pt x="158" y="131"/>
                  </a:lnTo>
                  <a:lnTo>
                    <a:pt x="171" y="138"/>
                  </a:lnTo>
                  <a:lnTo>
                    <a:pt x="181" y="147"/>
                  </a:lnTo>
                  <a:lnTo>
                    <a:pt x="190" y="159"/>
                  </a:lnTo>
                  <a:lnTo>
                    <a:pt x="194" y="173"/>
                  </a:lnTo>
                  <a:lnTo>
                    <a:pt x="195" y="191"/>
                  </a:lnTo>
                  <a:lnTo>
                    <a:pt x="193" y="208"/>
                  </a:lnTo>
                  <a:lnTo>
                    <a:pt x="187" y="224"/>
                  </a:lnTo>
                  <a:lnTo>
                    <a:pt x="177" y="235"/>
                  </a:lnTo>
                  <a:lnTo>
                    <a:pt x="164" y="245"/>
                  </a:lnTo>
                  <a:lnTo>
                    <a:pt x="149" y="252"/>
                  </a:lnTo>
                  <a:lnTo>
                    <a:pt x="132" y="255"/>
                  </a:lnTo>
                  <a:lnTo>
                    <a:pt x="116" y="258"/>
                  </a:lnTo>
                  <a:lnTo>
                    <a:pt x="99" y="259"/>
                  </a:lnTo>
                  <a:lnTo>
                    <a:pt x="76" y="258"/>
                  </a:lnTo>
                  <a:lnTo>
                    <a:pt x="55" y="252"/>
                  </a:lnTo>
                  <a:lnTo>
                    <a:pt x="37" y="242"/>
                  </a:lnTo>
                  <a:lnTo>
                    <a:pt x="22" y="229"/>
                  </a:lnTo>
                  <a:lnTo>
                    <a:pt x="10" y="213"/>
                  </a:lnTo>
                  <a:lnTo>
                    <a:pt x="2" y="194"/>
                  </a:lnTo>
                  <a:lnTo>
                    <a:pt x="0" y="171"/>
                  </a:lnTo>
                  <a:lnTo>
                    <a:pt x="17" y="171"/>
                  </a:lnTo>
                  <a:lnTo>
                    <a:pt x="22" y="192"/>
                  </a:lnTo>
                  <a:lnTo>
                    <a:pt x="30" y="210"/>
                  </a:lnTo>
                  <a:lnTo>
                    <a:pt x="43" y="224"/>
                  </a:lnTo>
                  <a:lnTo>
                    <a:pt x="59" y="234"/>
                  </a:lnTo>
                  <a:lnTo>
                    <a:pt x="78" y="241"/>
                  </a:lnTo>
                  <a:lnTo>
                    <a:pt x="99" y="243"/>
                  </a:lnTo>
                  <a:lnTo>
                    <a:pt x="112" y="242"/>
                  </a:lnTo>
                  <a:lnTo>
                    <a:pt x="125" y="241"/>
                  </a:lnTo>
                  <a:lnTo>
                    <a:pt x="138" y="238"/>
                  </a:lnTo>
                  <a:lnTo>
                    <a:pt x="151" y="233"/>
                  </a:lnTo>
                  <a:lnTo>
                    <a:pt x="161" y="226"/>
                  </a:lnTo>
                  <a:lnTo>
                    <a:pt x="170" y="217"/>
                  </a:lnTo>
                  <a:lnTo>
                    <a:pt x="176" y="205"/>
                  </a:lnTo>
                  <a:lnTo>
                    <a:pt x="178" y="191"/>
                  </a:lnTo>
                  <a:lnTo>
                    <a:pt x="176" y="177"/>
                  </a:lnTo>
                  <a:lnTo>
                    <a:pt x="171" y="165"/>
                  </a:lnTo>
                  <a:lnTo>
                    <a:pt x="163" y="157"/>
                  </a:lnTo>
                  <a:lnTo>
                    <a:pt x="151" y="150"/>
                  </a:lnTo>
                  <a:lnTo>
                    <a:pt x="138" y="145"/>
                  </a:lnTo>
                  <a:lnTo>
                    <a:pt x="124" y="140"/>
                  </a:lnTo>
                  <a:lnTo>
                    <a:pt x="109" y="137"/>
                  </a:lnTo>
                  <a:lnTo>
                    <a:pt x="93" y="133"/>
                  </a:lnTo>
                  <a:lnTo>
                    <a:pt x="77" y="131"/>
                  </a:lnTo>
                  <a:lnTo>
                    <a:pt x="62" y="126"/>
                  </a:lnTo>
                  <a:lnTo>
                    <a:pt x="48" y="122"/>
                  </a:lnTo>
                  <a:lnTo>
                    <a:pt x="35" y="115"/>
                  </a:lnTo>
                  <a:lnTo>
                    <a:pt x="23" y="106"/>
                  </a:lnTo>
                  <a:lnTo>
                    <a:pt x="15" y="95"/>
                  </a:lnTo>
                  <a:lnTo>
                    <a:pt x="10" y="81"/>
                  </a:lnTo>
                  <a:lnTo>
                    <a:pt x="8" y="64"/>
                  </a:lnTo>
                  <a:lnTo>
                    <a:pt x="10" y="47"/>
                  </a:lnTo>
                  <a:lnTo>
                    <a:pt x="16" y="34"/>
                  </a:lnTo>
                  <a:lnTo>
                    <a:pt x="25" y="22"/>
                  </a:lnTo>
                  <a:lnTo>
                    <a:pt x="37" y="14"/>
                  </a:lnTo>
                  <a:lnTo>
                    <a:pt x="51" y="8"/>
                  </a:lnTo>
                  <a:lnTo>
                    <a:pt x="65" y="3"/>
                  </a:lnTo>
                  <a:lnTo>
                    <a:pt x="82" y="1"/>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3549651" y="2792413"/>
              <a:ext cx="55563" cy="63500"/>
            </a:xfrm>
            <a:custGeom>
              <a:avLst/>
              <a:gdLst>
                <a:gd name="T0" fmla="*/ 0 w 104"/>
                <a:gd name="T1" fmla="*/ 0 h 121"/>
                <a:gd name="T2" fmla="*/ 104 w 104"/>
                <a:gd name="T3" fmla="*/ 0 h 121"/>
                <a:gd name="T4" fmla="*/ 104 w 104"/>
                <a:gd name="T5" fmla="*/ 32 h 121"/>
                <a:gd name="T6" fmla="*/ 71 w 104"/>
                <a:gd name="T7" fmla="*/ 32 h 121"/>
                <a:gd name="T8" fmla="*/ 71 w 104"/>
                <a:gd name="T9" fmla="*/ 121 h 121"/>
                <a:gd name="T10" fmla="*/ 34 w 104"/>
                <a:gd name="T11" fmla="*/ 121 h 121"/>
                <a:gd name="T12" fmla="*/ 34 w 104"/>
                <a:gd name="T13" fmla="*/ 32 h 121"/>
                <a:gd name="T14" fmla="*/ 0 w 104"/>
                <a:gd name="T15" fmla="*/ 32 h 121"/>
                <a:gd name="T16" fmla="*/ 0 w 104"/>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21">
                  <a:moveTo>
                    <a:pt x="0" y="0"/>
                  </a:moveTo>
                  <a:lnTo>
                    <a:pt x="104" y="0"/>
                  </a:lnTo>
                  <a:lnTo>
                    <a:pt x="104" y="32"/>
                  </a:lnTo>
                  <a:lnTo>
                    <a:pt x="71" y="32"/>
                  </a:lnTo>
                  <a:lnTo>
                    <a:pt x="71" y="121"/>
                  </a:lnTo>
                  <a:lnTo>
                    <a:pt x="34" y="121"/>
                  </a:lnTo>
                  <a:lnTo>
                    <a:pt x="34" y="32"/>
                  </a:lnTo>
                  <a:lnTo>
                    <a:pt x="0" y="3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3630613" y="2792413"/>
              <a:ext cx="57150" cy="63500"/>
            </a:xfrm>
            <a:custGeom>
              <a:avLst/>
              <a:gdLst>
                <a:gd name="T0" fmla="*/ 0 w 108"/>
                <a:gd name="T1" fmla="*/ 0 h 121"/>
                <a:gd name="T2" fmla="*/ 36 w 108"/>
                <a:gd name="T3" fmla="*/ 0 h 121"/>
                <a:gd name="T4" fmla="*/ 36 w 108"/>
                <a:gd name="T5" fmla="*/ 42 h 121"/>
                <a:gd name="T6" fmla="*/ 72 w 108"/>
                <a:gd name="T7" fmla="*/ 42 h 121"/>
                <a:gd name="T8" fmla="*/ 72 w 108"/>
                <a:gd name="T9" fmla="*/ 0 h 121"/>
                <a:gd name="T10" fmla="*/ 108 w 108"/>
                <a:gd name="T11" fmla="*/ 0 h 121"/>
                <a:gd name="T12" fmla="*/ 108 w 108"/>
                <a:gd name="T13" fmla="*/ 121 h 121"/>
                <a:gd name="T14" fmla="*/ 72 w 108"/>
                <a:gd name="T15" fmla="*/ 121 h 121"/>
                <a:gd name="T16" fmla="*/ 72 w 108"/>
                <a:gd name="T17" fmla="*/ 73 h 121"/>
                <a:gd name="T18" fmla="*/ 36 w 108"/>
                <a:gd name="T19" fmla="*/ 73 h 121"/>
                <a:gd name="T20" fmla="*/ 36 w 108"/>
                <a:gd name="T21" fmla="*/ 121 h 121"/>
                <a:gd name="T22" fmla="*/ 0 w 108"/>
                <a:gd name="T23" fmla="*/ 121 h 121"/>
                <a:gd name="T24" fmla="*/ 0 w 108"/>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1">
                  <a:moveTo>
                    <a:pt x="0" y="0"/>
                  </a:moveTo>
                  <a:lnTo>
                    <a:pt x="36" y="0"/>
                  </a:lnTo>
                  <a:lnTo>
                    <a:pt x="36" y="42"/>
                  </a:lnTo>
                  <a:lnTo>
                    <a:pt x="72" y="42"/>
                  </a:lnTo>
                  <a:lnTo>
                    <a:pt x="72" y="0"/>
                  </a:lnTo>
                  <a:lnTo>
                    <a:pt x="108" y="0"/>
                  </a:lnTo>
                  <a:lnTo>
                    <a:pt x="108" y="121"/>
                  </a:lnTo>
                  <a:lnTo>
                    <a:pt x="72" y="121"/>
                  </a:lnTo>
                  <a:lnTo>
                    <a:pt x="72" y="73"/>
                  </a:lnTo>
                  <a:lnTo>
                    <a:pt x="36" y="73"/>
                  </a:lnTo>
                  <a:lnTo>
                    <a:pt x="36"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noEditPoints="1"/>
            </p:cNvSpPr>
            <p:nvPr userDrawn="1"/>
          </p:nvSpPr>
          <p:spPr bwMode="auto">
            <a:xfrm>
              <a:off x="3713163" y="2790825"/>
              <a:ext cx="65088" cy="66675"/>
            </a:xfrm>
            <a:custGeom>
              <a:avLst/>
              <a:gdLst>
                <a:gd name="T0" fmla="*/ 61 w 122"/>
                <a:gd name="T1" fmla="*/ 29 h 125"/>
                <a:gd name="T2" fmla="*/ 55 w 122"/>
                <a:gd name="T3" fmla="*/ 30 h 125"/>
                <a:gd name="T4" fmla="*/ 49 w 122"/>
                <a:gd name="T5" fmla="*/ 34 h 125"/>
                <a:gd name="T6" fmla="*/ 44 w 122"/>
                <a:gd name="T7" fmla="*/ 39 h 125"/>
                <a:gd name="T8" fmla="*/ 39 w 122"/>
                <a:gd name="T9" fmla="*/ 49 h 125"/>
                <a:gd name="T10" fmla="*/ 38 w 122"/>
                <a:gd name="T11" fmla="*/ 62 h 125"/>
                <a:gd name="T12" fmla="*/ 39 w 122"/>
                <a:gd name="T13" fmla="*/ 76 h 125"/>
                <a:gd name="T14" fmla="*/ 44 w 122"/>
                <a:gd name="T15" fmla="*/ 85 h 125"/>
                <a:gd name="T16" fmla="*/ 49 w 122"/>
                <a:gd name="T17" fmla="*/ 91 h 125"/>
                <a:gd name="T18" fmla="*/ 55 w 122"/>
                <a:gd name="T19" fmla="*/ 95 h 125"/>
                <a:gd name="T20" fmla="*/ 61 w 122"/>
                <a:gd name="T21" fmla="*/ 96 h 125"/>
                <a:gd name="T22" fmla="*/ 67 w 122"/>
                <a:gd name="T23" fmla="*/ 95 h 125"/>
                <a:gd name="T24" fmla="*/ 74 w 122"/>
                <a:gd name="T25" fmla="*/ 91 h 125"/>
                <a:gd name="T26" fmla="*/ 80 w 122"/>
                <a:gd name="T27" fmla="*/ 85 h 125"/>
                <a:gd name="T28" fmla="*/ 83 w 122"/>
                <a:gd name="T29" fmla="*/ 76 h 125"/>
                <a:gd name="T30" fmla="*/ 86 w 122"/>
                <a:gd name="T31" fmla="*/ 62 h 125"/>
                <a:gd name="T32" fmla="*/ 83 w 122"/>
                <a:gd name="T33" fmla="*/ 49 h 125"/>
                <a:gd name="T34" fmla="*/ 80 w 122"/>
                <a:gd name="T35" fmla="*/ 39 h 125"/>
                <a:gd name="T36" fmla="*/ 74 w 122"/>
                <a:gd name="T37" fmla="*/ 34 h 125"/>
                <a:gd name="T38" fmla="*/ 67 w 122"/>
                <a:gd name="T39" fmla="*/ 30 h 125"/>
                <a:gd name="T40" fmla="*/ 61 w 122"/>
                <a:gd name="T41" fmla="*/ 29 h 125"/>
                <a:gd name="T42" fmla="*/ 61 w 122"/>
                <a:gd name="T43" fmla="*/ 0 h 125"/>
                <a:gd name="T44" fmla="*/ 82 w 122"/>
                <a:gd name="T45" fmla="*/ 2 h 125"/>
                <a:gd name="T46" fmla="*/ 99 w 122"/>
                <a:gd name="T47" fmla="*/ 11 h 125"/>
                <a:gd name="T48" fmla="*/ 112 w 122"/>
                <a:gd name="T49" fmla="*/ 24 h 125"/>
                <a:gd name="T50" fmla="*/ 120 w 122"/>
                <a:gd name="T51" fmla="*/ 42 h 125"/>
                <a:gd name="T52" fmla="*/ 122 w 122"/>
                <a:gd name="T53" fmla="*/ 62 h 125"/>
                <a:gd name="T54" fmla="*/ 120 w 122"/>
                <a:gd name="T55" fmla="*/ 83 h 125"/>
                <a:gd name="T56" fmla="*/ 112 w 122"/>
                <a:gd name="T57" fmla="*/ 100 h 125"/>
                <a:gd name="T58" fmla="*/ 99 w 122"/>
                <a:gd name="T59" fmla="*/ 113 h 125"/>
                <a:gd name="T60" fmla="*/ 82 w 122"/>
                <a:gd name="T61" fmla="*/ 123 h 125"/>
                <a:gd name="T62" fmla="*/ 61 w 122"/>
                <a:gd name="T63" fmla="*/ 125 h 125"/>
                <a:gd name="T64" fmla="*/ 41 w 122"/>
                <a:gd name="T65" fmla="*/ 123 h 125"/>
                <a:gd name="T66" fmla="*/ 25 w 122"/>
                <a:gd name="T67" fmla="*/ 113 h 125"/>
                <a:gd name="T68" fmla="*/ 12 w 122"/>
                <a:gd name="T69" fmla="*/ 100 h 125"/>
                <a:gd name="T70" fmla="*/ 4 w 122"/>
                <a:gd name="T71" fmla="*/ 83 h 125"/>
                <a:gd name="T72" fmla="*/ 0 w 122"/>
                <a:gd name="T73" fmla="*/ 62 h 125"/>
                <a:gd name="T74" fmla="*/ 4 w 122"/>
                <a:gd name="T75" fmla="*/ 42 h 125"/>
                <a:gd name="T76" fmla="*/ 12 w 122"/>
                <a:gd name="T77" fmla="*/ 24 h 125"/>
                <a:gd name="T78" fmla="*/ 25 w 122"/>
                <a:gd name="T79" fmla="*/ 11 h 125"/>
                <a:gd name="T80" fmla="*/ 41 w 122"/>
                <a:gd name="T81" fmla="*/ 2 h 125"/>
                <a:gd name="T82" fmla="*/ 61 w 122"/>
                <a:gd name="T8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5">
                  <a:moveTo>
                    <a:pt x="61" y="29"/>
                  </a:moveTo>
                  <a:lnTo>
                    <a:pt x="55" y="30"/>
                  </a:lnTo>
                  <a:lnTo>
                    <a:pt x="49" y="34"/>
                  </a:lnTo>
                  <a:lnTo>
                    <a:pt x="44" y="39"/>
                  </a:lnTo>
                  <a:lnTo>
                    <a:pt x="39" y="49"/>
                  </a:lnTo>
                  <a:lnTo>
                    <a:pt x="38" y="62"/>
                  </a:lnTo>
                  <a:lnTo>
                    <a:pt x="39" y="76"/>
                  </a:lnTo>
                  <a:lnTo>
                    <a:pt x="44" y="85"/>
                  </a:lnTo>
                  <a:lnTo>
                    <a:pt x="49" y="91"/>
                  </a:lnTo>
                  <a:lnTo>
                    <a:pt x="55" y="95"/>
                  </a:lnTo>
                  <a:lnTo>
                    <a:pt x="61" y="96"/>
                  </a:lnTo>
                  <a:lnTo>
                    <a:pt x="67" y="95"/>
                  </a:lnTo>
                  <a:lnTo>
                    <a:pt x="74" y="91"/>
                  </a:lnTo>
                  <a:lnTo>
                    <a:pt x="80" y="85"/>
                  </a:lnTo>
                  <a:lnTo>
                    <a:pt x="83" y="76"/>
                  </a:lnTo>
                  <a:lnTo>
                    <a:pt x="86" y="62"/>
                  </a:lnTo>
                  <a:lnTo>
                    <a:pt x="83" y="49"/>
                  </a:lnTo>
                  <a:lnTo>
                    <a:pt x="80" y="39"/>
                  </a:lnTo>
                  <a:lnTo>
                    <a:pt x="74" y="34"/>
                  </a:lnTo>
                  <a:lnTo>
                    <a:pt x="67" y="30"/>
                  </a:lnTo>
                  <a:lnTo>
                    <a:pt x="61" y="29"/>
                  </a:lnTo>
                  <a:close/>
                  <a:moveTo>
                    <a:pt x="61" y="0"/>
                  </a:moveTo>
                  <a:lnTo>
                    <a:pt x="82" y="2"/>
                  </a:lnTo>
                  <a:lnTo>
                    <a:pt x="99" y="11"/>
                  </a:lnTo>
                  <a:lnTo>
                    <a:pt x="112" y="24"/>
                  </a:lnTo>
                  <a:lnTo>
                    <a:pt x="120" y="42"/>
                  </a:lnTo>
                  <a:lnTo>
                    <a:pt x="122" y="62"/>
                  </a:lnTo>
                  <a:lnTo>
                    <a:pt x="120" y="83"/>
                  </a:lnTo>
                  <a:lnTo>
                    <a:pt x="112" y="100"/>
                  </a:lnTo>
                  <a:lnTo>
                    <a:pt x="99" y="113"/>
                  </a:lnTo>
                  <a:lnTo>
                    <a:pt x="82" y="123"/>
                  </a:lnTo>
                  <a:lnTo>
                    <a:pt x="61" y="125"/>
                  </a:lnTo>
                  <a:lnTo>
                    <a:pt x="41" y="123"/>
                  </a:lnTo>
                  <a:lnTo>
                    <a:pt x="25" y="113"/>
                  </a:lnTo>
                  <a:lnTo>
                    <a:pt x="12" y="100"/>
                  </a:lnTo>
                  <a:lnTo>
                    <a:pt x="4" y="83"/>
                  </a:lnTo>
                  <a:lnTo>
                    <a:pt x="0" y="62"/>
                  </a:lnTo>
                  <a:lnTo>
                    <a:pt x="4" y="42"/>
                  </a:lnTo>
                  <a:lnTo>
                    <a:pt x="12" y="24"/>
                  </a:lnTo>
                  <a:lnTo>
                    <a:pt x="25" y="11"/>
                  </a:lnTo>
                  <a:lnTo>
                    <a:pt x="41"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803651" y="2792413"/>
              <a:ext cx="58738" cy="65088"/>
            </a:xfrm>
            <a:custGeom>
              <a:avLst/>
              <a:gdLst>
                <a:gd name="T0" fmla="*/ 0 w 109"/>
                <a:gd name="T1" fmla="*/ 0 h 123"/>
                <a:gd name="T2" fmla="*/ 37 w 109"/>
                <a:gd name="T3" fmla="*/ 0 h 123"/>
                <a:gd name="T4" fmla="*/ 37 w 109"/>
                <a:gd name="T5" fmla="*/ 66 h 123"/>
                <a:gd name="T6" fmla="*/ 37 w 109"/>
                <a:gd name="T7" fmla="*/ 74 h 123"/>
                <a:gd name="T8" fmla="*/ 38 w 109"/>
                <a:gd name="T9" fmla="*/ 81 h 123"/>
                <a:gd name="T10" fmla="*/ 41 w 109"/>
                <a:gd name="T11" fmla="*/ 87 h 123"/>
                <a:gd name="T12" fmla="*/ 46 w 109"/>
                <a:gd name="T13" fmla="*/ 91 h 123"/>
                <a:gd name="T14" fmla="*/ 55 w 109"/>
                <a:gd name="T15" fmla="*/ 94 h 123"/>
                <a:gd name="T16" fmla="*/ 64 w 109"/>
                <a:gd name="T17" fmla="*/ 91 h 123"/>
                <a:gd name="T18" fmla="*/ 68 w 109"/>
                <a:gd name="T19" fmla="*/ 87 h 123"/>
                <a:gd name="T20" fmla="*/ 72 w 109"/>
                <a:gd name="T21" fmla="*/ 81 h 123"/>
                <a:gd name="T22" fmla="*/ 73 w 109"/>
                <a:gd name="T23" fmla="*/ 74 h 123"/>
                <a:gd name="T24" fmla="*/ 73 w 109"/>
                <a:gd name="T25" fmla="*/ 66 h 123"/>
                <a:gd name="T26" fmla="*/ 73 w 109"/>
                <a:gd name="T27" fmla="*/ 0 h 123"/>
                <a:gd name="T28" fmla="*/ 109 w 109"/>
                <a:gd name="T29" fmla="*/ 0 h 123"/>
                <a:gd name="T30" fmla="*/ 109 w 109"/>
                <a:gd name="T31" fmla="*/ 74 h 123"/>
                <a:gd name="T32" fmla="*/ 107 w 109"/>
                <a:gd name="T33" fmla="*/ 91 h 123"/>
                <a:gd name="T34" fmla="*/ 101 w 109"/>
                <a:gd name="T35" fmla="*/ 105 h 123"/>
                <a:gd name="T36" fmla="*/ 91 w 109"/>
                <a:gd name="T37" fmla="*/ 116 h 123"/>
                <a:gd name="T38" fmla="*/ 74 w 109"/>
                <a:gd name="T39" fmla="*/ 122 h 123"/>
                <a:gd name="T40" fmla="*/ 55 w 109"/>
                <a:gd name="T41" fmla="*/ 123 h 123"/>
                <a:gd name="T42" fmla="*/ 36 w 109"/>
                <a:gd name="T43" fmla="*/ 122 h 123"/>
                <a:gd name="T44" fmla="*/ 20 w 109"/>
                <a:gd name="T45" fmla="*/ 116 h 123"/>
                <a:gd name="T46" fmla="*/ 9 w 109"/>
                <a:gd name="T47" fmla="*/ 105 h 123"/>
                <a:gd name="T48" fmla="*/ 3 w 109"/>
                <a:gd name="T49" fmla="*/ 91 h 123"/>
                <a:gd name="T50" fmla="*/ 0 w 109"/>
                <a:gd name="T51" fmla="*/ 74 h 123"/>
                <a:gd name="T52" fmla="*/ 0 w 109"/>
                <a:gd name="T5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23">
                  <a:moveTo>
                    <a:pt x="0" y="0"/>
                  </a:moveTo>
                  <a:lnTo>
                    <a:pt x="37" y="0"/>
                  </a:lnTo>
                  <a:lnTo>
                    <a:pt x="37" y="66"/>
                  </a:lnTo>
                  <a:lnTo>
                    <a:pt x="37" y="74"/>
                  </a:lnTo>
                  <a:lnTo>
                    <a:pt x="38" y="81"/>
                  </a:lnTo>
                  <a:lnTo>
                    <a:pt x="41" y="87"/>
                  </a:lnTo>
                  <a:lnTo>
                    <a:pt x="46" y="91"/>
                  </a:lnTo>
                  <a:lnTo>
                    <a:pt x="55" y="94"/>
                  </a:lnTo>
                  <a:lnTo>
                    <a:pt x="64" y="91"/>
                  </a:lnTo>
                  <a:lnTo>
                    <a:pt x="68" y="87"/>
                  </a:lnTo>
                  <a:lnTo>
                    <a:pt x="72" y="81"/>
                  </a:lnTo>
                  <a:lnTo>
                    <a:pt x="73" y="74"/>
                  </a:lnTo>
                  <a:lnTo>
                    <a:pt x="73" y="66"/>
                  </a:lnTo>
                  <a:lnTo>
                    <a:pt x="73" y="0"/>
                  </a:lnTo>
                  <a:lnTo>
                    <a:pt x="109" y="0"/>
                  </a:lnTo>
                  <a:lnTo>
                    <a:pt x="109" y="74"/>
                  </a:lnTo>
                  <a:lnTo>
                    <a:pt x="107" y="91"/>
                  </a:lnTo>
                  <a:lnTo>
                    <a:pt x="101" y="105"/>
                  </a:lnTo>
                  <a:lnTo>
                    <a:pt x="91" y="116"/>
                  </a:lnTo>
                  <a:lnTo>
                    <a:pt x="74" y="122"/>
                  </a:lnTo>
                  <a:lnTo>
                    <a:pt x="55" y="123"/>
                  </a:lnTo>
                  <a:lnTo>
                    <a:pt x="36" y="122"/>
                  </a:lnTo>
                  <a:lnTo>
                    <a:pt x="20" y="116"/>
                  </a:lnTo>
                  <a:lnTo>
                    <a:pt x="9" y="105"/>
                  </a:lnTo>
                  <a:lnTo>
                    <a:pt x="3" y="91"/>
                  </a:lnTo>
                  <a:lnTo>
                    <a:pt x="0" y="7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3887788" y="2790825"/>
              <a:ext cx="61913" cy="66675"/>
            </a:xfrm>
            <a:custGeom>
              <a:avLst/>
              <a:gdLst>
                <a:gd name="T0" fmla="*/ 58 w 116"/>
                <a:gd name="T1" fmla="*/ 0 h 125"/>
                <a:gd name="T2" fmla="*/ 76 w 116"/>
                <a:gd name="T3" fmla="*/ 1 h 125"/>
                <a:gd name="T4" fmla="*/ 90 w 116"/>
                <a:gd name="T5" fmla="*/ 7 h 125"/>
                <a:gd name="T6" fmla="*/ 101 w 116"/>
                <a:gd name="T7" fmla="*/ 16 h 125"/>
                <a:gd name="T8" fmla="*/ 109 w 116"/>
                <a:gd name="T9" fmla="*/ 29 h 125"/>
                <a:gd name="T10" fmla="*/ 115 w 116"/>
                <a:gd name="T11" fmla="*/ 44 h 125"/>
                <a:gd name="T12" fmla="*/ 78 w 116"/>
                <a:gd name="T13" fmla="*/ 44 h 125"/>
                <a:gd name="T14" fmla="*/ 77 w 116"/>
                <a:gd name="T15" fmla="*/ 39 h 125"/>
                <a:gd name="T16" fmla="*/ 75 w 116"/>
                <a:gd name="T17" fmla="*/ 35 h 125"/>
                <a:gd name="T18" fmla="*/ 70 w 116"/>
                <a:gd name="T19" fmla="*/ 32 h 125"/>
                <a:gd name="T20" fmla="*/ 67 w 116"/>
                <a:gd name="T21" fmla="*/ 30 h 125"/>
                <a:gd name="T22" fmla="*/ 61 w 116"/>
                <a:gd name="T23" fmla="*/ 29 h 125"/>
                <a:gd name="T24" fmla="*/ 50 w 116"/>
                <a:gd name="T25" fmla="*/ 31 h 125"/>
                <a:gd name="T26" fmla="*/ 43 w 116"/>
                <a:gd name="T27" fmla="*/ 37 h 125"/>
                <a:gd name="T28" fmla="*/ 40 w 116"/>
                <a:gd name="T29" fmla="*/ 44 h 125"/>
                <a:gd name="T30" fmla="*/ 37 w 116"/>
                <a:gd name="T31" fmla="*/ 51 h 125"/>
                <a:gd name="T32" fmla="*/ 36 w 116"/>
                <a:gd name="T33" fmla="*/ 59 h 125"/>
                <a:gd name="T34" fmla="*/ 36 w 116"/>
                <a:gd name="T35" fmla="*/ 64 h 125"/>
                <a:gd name="T36" fmla="*/ 37 w 116"/>
                <a:gd name="T37" fmla="*/ 72 h 125"/>
                <a:gd name="T38" fmla="*/ 40 w 116"/>
                <a:gd name="T39" fmla="*/ 80 h 125"/>
                <a:gd name="T40" fmla="*/ 44 w 116"/>
                <a:gd name="T41" fmla="*/ 88 h 125"/>
                <a:gd name="T42" fmla="*/ 52 w 116"/>
                <a:gd name="T43" fmla="*/ 93 h 125"/>
                <a:gd name="T44" fmla="*/ 63 w 116"/>
                <a:gd name="T45" fmla="*/ 96 h 125"/>
                <a:gd name="T46" fmla="*/ 72 w 116"/>
                <a:gd name="T47" fmla="*/ 93 h 125"/>
                <a:gd name="T48" fmla="*/ 79 w 116"/>
                <a:gd name="T49" fmla="*/ 90 h 125"/>
                <a:gd name="T50" fmla="*/ 83 w 116"/>
                <a:gd name="T51" fmla="*/ 82 h 125"/>
                <a:gd name="T52" fmla="*/ 67 w 116"/>
                <a:gd name="T53" fmla="*/ 82 h 125"/>
                <a:gd name="T54" fmla="*/ 67 w 116"/>
                <a:gd name="T55" fmla="*/ 56 h 125"/>
                <a:gd name="T56" fmla="*/ 116 w 116"/>
                <a:gd name="T57" fmla="*/ 56 h 125"/>
                <a:gd name="T58" fmla="*/ 116 w 116"/>
                <a:gd name="T59" fmla="*/ 123 h 125"/>
                <a:gd name="T60" fmla="*/ 92 w 116"/>
                <a:gd name="T61" fmla="*/ 123 h 125"/>
                <a:gd name="T62" fmla="*/ 91 w 116"/>
                <a:gd name="T63" fmla="*/ 110 h 125"/>
                <a:gd name="T64" fmla="*/ 82 w 116"/>
                <a:gd name="T65" fmla="*/ 119 h 125"/>
                <a:gd name="T66" fmla="*/ 70 w 116"/>
                <a:gd name="T67" fmla="*/ 124 h 125"/>
                <a:gd name="T68" fmla="*/ 57 w 116"/>
                <a:gd name="T69" fmla="*/ 125 h 125"/>
                <a:gd name="T70" fmla="*/ 41 w 116"/>
                <a:gd name="T71" fmla="*/ 123 h 125"/>
                <a:gd name="T72" fmla="*/ 27 w 116"/>
                <a:gd name="T73" fmla="*/ 117 h 125"/>
                <a:gd name="T74" fmla="*/ 15 w 116"/>
                <a:gd name="T75" fmla="*/ 107 h 125"/>
                <a:gd name="T76" fmla="*/ 7 w 116"/>
                <a:gd name="T77" fmla="*/ 95 h 125"/>
                <a:gd name="T78" fmla="*/ 1 w 116"/>
                <a:gd name="T79" fmla="*/ 80 h 125"/>
                <a:gd name="T80" fmla="*/ 0 w 116"/>
                <a:gd name="T81" fmla="*/ 63 h 125"/>
                <a:gd name="T82" fmla="*/ 1 w 116"/>
                <a:gd name="T83" fmla="*/ 45 h 125"/>
                <a:gd name="T84" fmla="*/ 7 w 116"/>
                <a:gd name="T85" fmla="*/ 31 h 125"/>
                <a:gd name="T86" fmla="*/ 14 w 116"/>
                <a:gd name="T87" fmla="*/ 20 h 125"/>
                <a:gd name="T88" fmla="*/ 24 w 116"/>
                <a:gd name="T89" fmla="*/ 10 h 125"/>
                <a:gd name="T90" fmla="*/ 35 w 116"/>
                <a:gd name="T91" fmla="*/ 4 h 125"/>
                <a:gd name="T92" fmla="*/ 47 w 116"/>
                <a:gd name="T93" fmla="*/ 1 h 125"/>
                <a:gd name="T94" fmla="*/ 58 w 116"/>
                <a:gd name="T9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25">
                  <a:moveTo>
                    <a:pt x="58" y="0"/>
                  </a:moveTo>
                  <a:lnTo>
                    <a:pt x="76" y="1"/>
                  </a:lnTo>
                  <a:lnTo>
                    <a:pt x="90" y="7"/>
                  </a:lnTo>
                  <a:lnTo>
                    <a:pt x="101" y="16"/>
                  </a:lnTo>
                  <a:lnTo>
                    <a:pt x="109" y="29"/>
                  </a:lnTo>
                  <a:lnTo>
                    <a:pt x="115" y="44"/>
                  </a:lnTo>
                  <a:lnTo>
                    <a:pt x="78" y="44"/>
                  </a:lnTo>
                  <a:lnTo>
                    <a:pt x="77" y="39"/>
                  </a:lnTo>
                  <a:lnTo>
                    <a:pt x="75" y="35"/>
                  </a:lnTo>
                  <a:lnTo>
                    <a:pt x="70" y="32"/>
                  </a:lnTo>
                  <a:lnTo>
                    <a:pt x="67" y="30"/>
                  </a:lnTo>
                  <a:lnTo>
                    <a:pt x="61" y="29"/>
                  </a:lnTo>
                  <a:lnTo>
                    <a:pt x="50" y="31"/>
                  </a:lnTo>
                  <a:lnTo>
                    <a:pt x="43" y="37"/>
                  </a:lnTo>
                  <a:lnTo>
                    <a:pt x="40" y="44"/>
                  </a:lnTo>
                  <a:lnTo>
                    <a:pt x="37" y="51"/>
                  </a:lnTo>
                  <a:lnTo>
                    <a:pt x="36" y="59"/>
                  </a:lnTo>
                  <a:lnTo>
                    <a:pt x="36" y="64"/>
                  </a:lnTo>
                  <a:lnTo>
                    <a:pt x="37" y="72"/>
                  </a:lnTo>
                  <a:lnTo>
                    <a:pt x="40" y="80"/>
                  </a:lnTo>
                  <a:lnTo>
                    <a:pt x="44" y="88"/>
                  </a:lnTo>
                  <a:lnTo>
                    <a:pt x="52" y="93"/>
                  </a:lnTo>
                  <a:lnTo>
                    <a:pt x="63" y="96"/>
                  </a:lnTo>
                  <a:lnTo>
                    <a:pt x="72" y="93"/>
                  </a:lnTo>
                  <a:lnTo>
                    <a:pt x="79" y="90"/>
                  </a:lnTo>
                  <a:lnTo>
                    <a:pt x="83" y="82"/>
                  </a:lnTo>
                  <a:lnTo>
                    <a:pt x="67" y="82"/>
                  </a:lnTo>
                  <a:lnTo>
                    <a:pt x="67" y="56"/>
                  </a:lnTo>
                  <a:lnTo>
                    <a:pt x="116" y="56"/>
                  </a:lnTo>
                  <a:lnTo>
                    <a:pt x="116" y="123"/>
                  </a:lnTo>
                  <a:lnTo>
                    <a:pt x="92" y="123"/>
                  </a:lnTo>
                  <a:lnTo>
                    <a:pt x="91" y="110"/>
                  </a:lnTo>
                  <a:lnTo>
                    <a:pt x="82" y="119"/>
                  </a:lnTo>
                  <a:lnTo>
                    <a:pt x="70" y="124"/>
                  </a:lnTo>
                  <a:lnTo>
                    <a:pt x="57" y="125"/>
                  </a:lnTo>
                  <a:lnTo>
                    <a:pt x="41" y="123"/>
                  </a:lnTo>
                  <a:lnTo>
                    <a:pt x="27" y="117"/>
                  </a:lnTo>
                  <a:lnTo>
                    <a:pt x="15" y="107"/>
                  </a:lnTo>
                  <a:lnTo>
                    <a:pt x="7" y="95"/>
                  </a:lnTo>
                  <a:lnTo>
                    <a:pt x="1" y="80"/>
                  </a:lnTo>
                  <a:lnTo>
                    <a:pt x="0" y="63"/>
                  </a:lnTo>
                  <a:lnTo>
                    <a:pt x="1" y="45"/>
                  </a:lnTo>
                  <a:lnTo>
                    <a:pt x="7" y="31"/>
                  </a:lnTo>
                  <a:lnTo>
                    <a:pt x="14" y="20"/>
                  </a:lnTo>
                  <a:lnTo>
                    <a:pt x="24" y="10"/>
                  </a:lnTo>
                  <a:lnTo>
                    <a:pt x="35" y="4"/>
                  </a:lnTo>
                  <a:lnTo>
                    <a:pt x="47" y="1"/>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3976688" y="2792413"/>
              <a:ext cx="57150" cy="63500"/>
            </a:xfrm>
            <a:custGeom>
              <a:avLst/>
              <a:gdLst>
                <a:gd name="T0" fmla="*/ 0 w 109"/>
                <a:gd name="T1" fmla="*/ 0 h 121"/>
                <a:gd name="T2" fmla="*/ 38 w 109"/>
                <a:gd name="T3" fmla="*/ 0 h 121"/>
                <a:gd name="T4" fmla="*/ 38 w 109"/>
                <a:gd name="T5" fmla="*/ 42 h 121"/>
                <a:gd name="T6" fmla="*/ 72 w 109"/>
                <a:gd name="T7" fmla="*/ 42 h 121"/>
                <a:gd name="T8" fmla="*/ 72 w 109"/>
                <a:gd name="T9" fmla="*/ 0 h 121"/>
                <a:gd name="T10" fmla="*/ 109 w 109"/>
                <a:gd name="T11" fmla="*/ 0 h 121"/>
                <a:gd name="T12" fmla="*/ 109 w 109"/>
                <a:gd name="T13" fmla="*/ 121 h 121"/>
                <a:gd name="T14" fmla="*/ 72 w 109"/>
                <a:gd name="T15" fmla="*/ 121 h 121"/>
                <a:gd name="T16" fmla="*/ 72 w 109"/>
                <a:gd name="T17" fmla="*/ 73 h 121"/>
                <a:gd name="T18" fmla="*/ 38 w 109"/>
                <a:gd name="T19" fmla="*/ 73 h 121"/>
                <a:gd name="T20" fmla="*/ 38 w 109"/>
                <a:gd name="T21" fmla="*/ 121 h 121"/>
                <a:gd name="T22" fmla="*/ 0 w 109"/>
                <a:gd name="T23" fmla="*/ 121 h 121"/>
                <a:gd name="T24" fmla="*/ 0 w 109"/>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21">
                  <a:moveTo>
                    <a:pt x="0" y="0"/>
                  </a:moveTo>
                  <a:lnTo>
                    <a:pt x="38" y="0"/>
                  </a:lnTo>
                  <a:lnTo>
                    <a:pt x="38" y="42"/>
                  </a:lnTo>
                  <a:lnTo>
                    <a:pt x="72" y="42"/>
                  </a:lnTo>
                  <a:lnTo>
                    <a:pt x="72" y="0"/>
                  </a:lnTo>
                  <a:lnTo>
                    <a:pt x="109" y="0"/>
                  </a:lnTo>
                  <a:lnTo>
                    <a:pt x="109" y="121"/>
                  </a:lnTo>
                  <a:lnTo>
                    <a:pt x="72" y="121"/>
                  </a:lnTo>
                  <a:lnTo>
                    <a:pt x="72" y="73"/>
                  </a:lnTo>
                  <a:lnTo>
                    <a:pt x="38" y="73"/>
                  </a:lnTo>
                  <a:lnTo>
                    <a:pt x="38"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userDrawn="1"/>
          </p:nvSpPr>
          <p:spPr bwMode="auto">
            <a:xfrm>
              <a:off x="4059238" y="2792413"/>
              <a:ext cx="55563" cy="63500"/>
            </a:xfrm>
            <a:custGeom>
              <a:avLst/>
              <a:gdLst>
                <a:gd name="T0" fmla="*/ 0 w 105"/>
                <a:gd name="T1" fmla="*/ 0 h 121"/>
                <a:gd name="T2" fmla="*/ 105 w 105"/>
                <a:gd name="T3" fmla="*/ 0 h 121"/>
                <a:gd name="T4" fmla="*/ 105 w 105"/>
                <a:gd name="T5" fmla="*/ 32 h 121"/>
                <a:gd name="T6" fmla="*/ 71 w 105"/>
                <a:gd name="T7" fmla="*/ 32 h 121"/>
                <a:gd name="T8" fmla="*/ 71 w 105"/>
                <a:gd name="T9" fmla="*/ 121 h 121"/>
                <a:gd name="T10" fmla="*/ 34 w 105"/>
                <a:gd name="T11" fmla="*/ 121 h 121"/>
                <a:gd name="T12" fmla="*/ 34 w 105"/>
                <a:gd name="T13" fmla="*/ 32 h 121"/>
                <a:gd name="T14" fmla="*/ 0 w 105"/>
                <a:gd name="T15" fmla="*/ 32 h 121"/>
                <a:gd name="T16" fmla="*/ 0 w 105"/>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1">
                  <a:moveTo>
                    <a:pt x="0" y="0"/>
                  </a:moveTo>
                  <a:lnTo>
                    <a:pt x="105" y="0"/>
                  </a:lnTo>
                  <a:lnTo>
                    <a:pt x="105" y="32"/>
                  </a:lnTo>
                  <a:lnTo>
                    <a:pt x="71" y="32"/>
                  </a:lnTo>
                  <a:lnTo>
                    <a:pt x="71" y="121"/>
                  </a:lnTo>
                  <a:lnTo>
                    <a:pt x="34" y="121"/>
                  </a:lnTo>
                  <a:lnTo>
                    <a:pt x="34" y="32"/>
                  </a:lnTo>
                  <a:lnTo>
                    <a:pt x="0" y="3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4208463" y="2792413"/>
              <a:ext cx="55563" cy="63500"/>
            </a:xfrm>
            <a:custGeom>
              <a:avLst/>
              <a:gdLst>
                <a:gd name="T0" fmla="*/ 36 w 105"/>
                <a:gd name="T1" fmla="*/ 32 h 121"/>
                <a:gd name="T2" fmla="*/ 36 w 105"/>
                <a:gd name="T3" fmla="*/ 55 h 121"/>
                <a:gd name="T4" fmla="*/ 51 w 105"/>
                <a:gd name="T5" fmla="*/ 55 h 121"/>
                <a:gd name="T6" fmla="*/ 58 w 105"/>
                <a:gd name="T7" fmla="*/ 55 h 121"/>
                <a:gd name="T8" fmla="*/ 64 w 105"/>
                <a:gd name="T9" fmla="*/ 54 h 121"/>
                <a:gd name="T10" fmla="*/ 69 w 105"/>
                <a:gd name="T11" fmla="*/ 49 h 121"/>
                <a:gd name="T12" fmla="*/ 70 w 105"/>
                <a:gd name="T13" fmla="*/ 42 h 121"/>
                <a:gd name="T14" fmla="*/ 70 w 105"/>
                <a:gd name="T15" fmla="*/ 39 h 121"/>
                <a:gd name="T16" fmla="*/ 69 w 105"/>
                <a:gd name="T17" fmla="*/ 35 h 121"/>
                <a:gd name="T18" fmla="*/ 66 w 105"/>
                <a:gd name="T19" fmla="*/ 34 h 121"/>
                <a:gd name="T20" fmla="*/ 64 w 105"/>
                <a:gd name="T21" fmla="*/ 32 h 121"/>
                <a:gd name="T22" fmla="*/ 61 w 105"/>
                <a:gd name="T23" fmla="*/ 32 h 121"/>
                <a:gd name="T24" fmla="*/ 57 w 105"/>
                <a:gd name="T25" fmla="*/ 32 h 121"/>
                <a:gd name="T26" fmla="*/ 52 w 105"/>
                <a:gd name="T27" fmla="*/ 32 h 121"/>
                <a:gd name="T28" fmla="*/ 36 w 105"/>
                <a:gd name="T29" fmla="*/ 32 h 121"/>
                <a:gd name="T30" fmla="*/ 0 w 105"/>
                <a:gd name="T31" fmla="*/ 0 h 121"/>
                <a:gd name="T32" fmla="*/ 62 w 105"/>
                <a:gd name="T33" fmla="*/ 0 h 121"/>
                <a:gd name="T34" fmla="*/ 76 w 105"/>
                <a:gd name="T35" fmla="*/ 2 h 121"/>
                <a:gd name="T36" fmla="*/ 88 w 105"/>
                <a:gd name="T37" fmla="*/ 7 h 121"/>
                <a:gd name="T38" fmla="*/ 96 w 105"/>
                <a:gd name="T39" fmla="*/ 14 h 121"/>
                <a:gd name="T40" fmla="*/ 102 w 105"/>
                <a:gd name="T41" fmla="*/ 23 h 121"/>
                <a:gd name="T42" fmla="*/ 104 w 105"/>
                <a:gd name="T43" fmla="*/ 33 h 121"/>
                <a:gd name="T44" fmla="*/ 105 w 105"/>
                <a:gd name="T45" fmla="*/ 41 h 121"/>
                <a:gd name="T46" fmla="*/ 103 w 105"/>
                <a:gd name="T47" fmla="*/ 57 h 121"/>
                <a:gd name="T48" fmla="*/ 97 w 105"/>
                <a:gd name="T49" fmla="*/ 69 h 121"/>
                <a:gd name="T50" fmla="*/ 86 w 105"/>
                <a:gd name="T51" fmla="*/ 77 h 121"/>
                <a:gd name="T52" fmla="*/ 73 w 105"/>
                <a:gd name="T53" fmla="*/ 82 h 121"/>
                <a:gd name="T54" fmla="*/ 58 w 105"/>
                <a:gd name="T55" fmla="*/ 84 h 121"/>
                <a:gd name="T56" fmla="*/ 36 w 105"/>
                <a:gd name="T57" fmla="*/ 84 h 121"/>
                <a:gd name="T58" fmla="*/ 36 w 105"/>
                <a:gd name="T59" fmla="*/ 121 h 121"/>
                <a:gd name="T60" fmla="*/ 0 w 105"/>
                <a:gd name="T61" fmla="*/ 121 h 121"/>
                <a:gd name="T62" fmla="*/ 0 w 105"/>
                <a:gd name="T6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 h="121">
                  <a:moveTo>
                    <a:pt x="36" y="32"/>
                  </a:moveTo>
                  <a:lnTo>
                    <a:pt x="36" y="55"/>
                  </a:lnTo>
                  <a:lnTo>
                    <a:pt x="51" y="55"/>
                  </a:lnTo>
                  <a:lnTo>
                    <a:pt x="58" y="55"/>
                  </a:lnTo>
                  <a:lnTo>
                    <a:pt x="64" y="54"/>
                  </a:lnTo>
                  <a:lnTo>
                    <a:pt x="69" y="49"/>
                  </a:lnTo>
                  <a:lnTo>
                    <a:pt x="70" y="42"/>
                  </a:lnTo>
                  <a:lnTo>
                    <a:pt x="70" y="39"/>
                  </a:lnTo>
                  <a:lnTo>
                    <a:pt x="69" y="35"/>
                  </a:lnTo>
                  <a:lnTo>
                    <a:pt x="66" y="34"/>
                  </a:lnTo>
                  <a:lnTo>
                    <a:pt x="64" y="32"/>
                  </a:lnTo>
                  <a:lnTo>
                    <a:pt x="61" y="32"/>
                  </a:lnTo>
                  <a:lnTo>
                    <a:pt x="57" y="32"/>
                  </a:lnTo>
                  <a:lnTo>
                    <a:pt x="52" y="32"/>
                  </a:lnTo>
                  <a:lnTo>
                    <a:pt x="36" y="32"/>
                  </a:lnTo>
                  <a:close/>
                  <a:moveTo>
                    <a:pt x="0" y="0"/>
                  </a:moveTo>
                  <a:lnTo>
                    <a:pt x="62" y="0"/>
                  </a:lnTo>
                  <a:lnTo>
                    <a:pt x="76" y="2"/>
                  </a:lnTo>
                  <a:lnTo>
                    <a:pt x="88" y="7"/>
                  </a:lnTo>
                  <a:lnTo>
                    <a:pt x="96" y="14"/>
                  </a:lnTo>
                  <a:lnTo>
                    <a:pt x="102" y="23"/>
                  </a:lnTo>
                  <a:lnTo>
                    <a:pt x="104" y="33"/>
                  </a:lnTo>
                  <a:lnTo>
                    <a:pt x="105" y="41"/>
                  </a:lnTo>
                  <a:lnTo>
                    <a:pt x="103" y="57"/>
                  </a:lnTo>
                  <a:lnTo>
                    <a:pt x="97" y="69"/>
                  </a:lnTo>
                  <a:lnTo>
                    <a:pt x="86" y="77"/>
                  </a:lnTo>
                  <a:lnTo>
                    <a:pt x="73" y="82"/>
                  </a:lnTo>
                  <a:lnTo>
                    <a:pt x="58" y="84"/>
                  </a:lnTo>
                  <a:lnTo>
                    <a:pt x="36" y="84"/>
                  </a:lnTo>
                  <a:lnTo>
                    <a:pt x="36"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noEditPoints="1"/>
            </p:cNvSpPr>
            <p:nvPr userDrawn="1"/>
          </p:nvSpPr>
          <p:spPr bwMode="auto">
            <a:xfrm>
              <a:off x="4287838" y="2792413"/>
              <a:ext cx="60325" cy="63500"/>
            </a:xfrm>
            <a:custGeom>
              <a:avLst/>
              <a:gdLst>
                <a:gd name="T0" fmla="*/ 37 w 114"/>
                <a:gd name="T1" fmla="*/ 29 h 121"/>
                <a:gd name="T2" fmla="*/ 37 w 114"/>
                <a:gd name="T3" fmla="*/ 53 h 121"/>
                <a:gd name="T4" fmla="*/ 57 w 114"/>
                <a:gd name="T5" fmla="*/ 53 h 121"/>
                <a:gd name="T6" fmla="*/ 60 w 114"/>
                <a:gd name="T7" fmla="*/ 53 h 121"/>
                <a:gd name="T8" fmla="*/ 63 w 114"/>
                <a:gd name="T9" fmla="*/ 53 h 121"/>
                <a:gd name="T10" fmla="*/ 66 w 114"/>
                <a:gd name="T11" fmla="*/ 52 h 121"/>
                <a:gd name="T12" fmla="*/ 69 w 114"/>
                <a:gd name="T13" fmla="*/ 50 h 121"/>
                <a:gd name="T14" fmla="*/ 71 w 114"/>
                <a:gd name="T15" fmla="*/ 48 h 121"/>
                <a:gd name="T16" fmla="*/ 73 w 114"/>
                <a:gd name="T17" fmla="*/ 45 h 121"/>
                <a:gd name="T18" fmla="*/ 73 w 114"/>
                <a:gd name="T19" fmla="*/ 41 h 121"/>
                <a:gd name="T20" fmla="*/ 73 w 114"/>
                <a:gd name="T21" fmla="*/ 37 h 121"/>
                <a:gd name="T22" fmla="*/ 71 w 114"/>
                <a:gd name="T23" fmla="*/ 35 h 121"/>
                <a:gd name="T24" fmla="*/ 70 w 114"/>
                <a:gd name="T25" fmla="*/ 33 h 121"/>
                <a:gd name="T26" fmla="*/ 68 w 114"/>
                <a:gd name="T27" fmla="*/ 32 h 121"/>
                <a:gd name="T28" fmla="*/ 64 w 114"/>
                <a:gd name="T29" fmla="*/ 30 h 121"/>
                <a:gd name="T30" fmla="*/ 60 w 114"/>
                <a:gd name="T31" fmla="*/ 29 h 121"/>
                <a:gd name="T32" fmla="*/ 55 w 114"/>
                <a:gd name="T33" fmla="*/ 29 h 121"/>
                <a:gd name="T34" fmla="*/ 37 w 114"/>
                <a:gd name="T35" fmla="*/ 29 h 121"/>
                <a:gd name="T36" fmla="*/ 0 w 114"/>
                <a:gd name="T37" fmla="*/ 0 h 121"/>
                <a:gd name="T38" fmla="*/ 71 w 114"/>
                <a:gd name="T39" fmla="*/ 0 h 121"/>
                <a:gd name="T40" fmla="*/ 83 w 114"/>
                <a:gd name="T41" fmla="*/ 1 h 121"/>
                <a:gd name="T42" fmla="*/ 94 w 114"/>
                <a:gd name="T43" fmla="*/ 6 h 121"/>
                <a:gd name="T44" fmla="*/ 102 w 114"/>
                <a:gd name="T45" fmla="*/ 13 h 121"/>
                <a:gd name="T46" fmla="*/ 108 w 114"/>
                <a:gd name="T47" fmla="*/ 22 h 121"/>
                <a:gd name="T48" fmla="*/ 110 w 114"/>
                <a:gd name="T49" fmla="*/ 35 h 121"/>
                <a:gd name="T50" fmla="*/ 109 w 114"/>
                <a:gd name="T51" fmla="*/ 43 h 121"/>
                <a:gd name="T52" fmla="*/ 105 w 114"/>
                <a:gd name="T53" fmla="*/ 53 h 121"/>
                <a:gd name="T54" fmla="*/ 100 w 114"/>
                <a:gd name="T55" fmla="*/ 60 h 121"/>
                <a:gd name="T56" fmla="*/ 93 w 114"/>
                <a:gd name="T57" fmla="*/ 64 h 121"/>
                <a:gd name="T58" fmla="*/ 101 w 114"/>
                <a:gd name="T59" fmla="*/ 70 h 121"/>
                <a:gd name="T60" fmla="*/ 107 w 114"/>
                <a:gd name="T61" fmla="*/ 81 h 121"/>
                <a:gd name="T62" fmla="*/ 110 w 114"/>
                <a:gd name="T63" fmla="*/ 95 h 121"/>
                <a:gd name="T64" fmla="*/ 110 w 114"/>
                <a:gd name="T65" fmla="*/ 103 h 121"/>
                <a:gd name="T66" fmla="*/ 111 w 114"/>
                <a:gd name="T67" fmla="*/ 112 h 121"/>
                <a:gd name="T68" fmla="*/ 114 w 114"/>
                <a:gd name="T69" fmla="*/ 121 h 121"/>
                <a:gd name="T70" fmla="*/ 77 w 114"/>
                <a:gd name="T71" fmla="*/ 121 h 121"/>
                <a:gd name="T72" fmla="*/ 75 w 114"/>
                <a:gd name="T73" fmla="*/ 111 h 121"/>
                <a:gd name="T74" fmla="*/ 74 w 114"/>
                <a:gd name="T75" fmla="*/ 102 h 121"/>
                <a:gd name="T76" fmla="*/ 73 w 114"/>
                <a:gd name="T77" fmla="*/ 95 h 121"/>
                <a:gd name="T78" fmla="*/ 71 w 114"/>
                <a:gd name="T79" fmla="*/ 89 h 121"/>
                <a:gd name="T80" fmla="*/ 69 w 114"/>
                <a:gd name="T81" fmla="*/ 83 h 121"/>
                <a:gd name="T82" fmla="*/ 64 w 114"/>
                <a:gd name="T83" fmla="*/ 80 h 121"/>
                <a:gd name="T84" fmla="*/ 57 w 114"/>
                <a:gd name="T85" fmla="*/ 78 h 121"/>
                <a:gd name="T86" fmla="*/ 37 w 114"/>
                <a:gd name="T87" fmla="*/ 78 h 121"/>
                <a:gd name="T88" fmla="*/ 37 w 114"/>
                <a:gd name="T89" fmla="*/ 121 h 121"/>
                <a:gd name="T90" fmla="*/ 0 w 114"/>
                <a:gd name="T91" fmla="*/ 121 h 121"/>
                <a:gd name="T92" fmla="*/ 0 w 114"/>
                <a:gd name="T9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121">
                  <a:moveTo>
                    <a:pt x="37" y="29"/>
                  </a:moveTo>
                  <a:lnTo>
                    <a:pt x="37" y="53"/>
                  </a:lnTo>
                  <a:lnTo>
                    <a:pt x="57" y="53"/>
                  </a:lnTo>
                  <a:lnTo>
                    <a:pt x="60" y="53"/>
                  </a:lnTo>
                  <a:lnTo>
                    <a:pt x="63" y="53"/>
                  </a:lnTo>
                  <a:lnTo>
                    <a:pt x="66" y="52"/>
                  </a:lnTo>
                  <a:lnTo>
                    <a:pt x="69" y="50"/>
                  </a:lnTo>
                  <a:lnTo>
                    <a:pt x="71" y="48"/>
                  </a:lnTo>
                  <a:lnTo>
                    <a:pt x="73" y="45"/>
                  </a:lnTo>
                  <a:lnTo>
                    <a:pt x="73" y="41"/>
                  </a:lnTo>
                  <a:lnTo>
                    <a:pt x="73" y="37"/>
                  </a:lnTo>
                  <a:lnTo>
                    <a:pt x="71" y="35"/>
                  </a:lnTo>
                  <a:lnTo>
                    <a:pt x="70" y="33"/>
                  </a:lnTo>
                  <a:lnTo>
                    <a:pt x="68" y="32"/>
                  </a:lnTo>
                  <a:lnTo>
                    <a:pt x="64" y="30"/>
                  </a:lnTo>
                  <a:lnTo>
                    <a:pt x="60" y="29"/>
                  </a:lnTo>
                  <a:lnTo>
                    <a:pt x="55" y="29"/>
                  </a:lnTo>
                  <a:lnTo>
                    <a:pt x="37" y="29"/>
                  </a:lnTo>
                  <a:close/>
                  <a:moveTo>
                    <a:pt x="0" y="0"/>
                  </a:moveTo>
                  <a:lnTo>
                    <a:pt x="71" y="0"/>
                  </a:lnTo>
                  <a:lnTo>
                    <a:pt x="83" y="1"/>
                  </a:lnTo>
                  <a:lnTo>
                    <a:pt x="94" y="6"/>
                  </a:lnTo>
                  <a:lnTo>
                    <a:pt x="102" y="13"/>
                  </a:lnTo>
                  <a:lnTo>
                    <a:pt x="108" y="22"/>
                  </a:lnTo>
                  <a:lnTo>
                    <a:pt x="110" y="35"/>
                  </a:lnTo>
                  <a:lnTo>
                    <a:pt x="109" y="43"/>
                  </a:lnTo>
                  <a:lnTo>
                    <a:pt x="105" y="53"/>
                  </a:lnTo>
                  <a:lnTo>
                    <a:pt x="100" y="60"/>
                  </a:lnTo>
                  <a:lnTo>
                    <a:pt x="93" y="64"/>
                  </a:lnTo>
                  <a:lnTo>
                    <a:pt x="101" y="70"/>
                  </a:lnTo>
                  <a:lnTo>
                    <a:pt x="107" y="81"/>
                  </a:lnTo>
                  <a:lnTo>
                    <a:pt x="110" y="95"/>
                  </a:lnTo>
                  <a:lnTo>
                    <a:pt x="110" y="103"/>
                  </a:lnTo>
                  <a:lnTo>
                    <a:pt x="111" y="112"/>
                  </a:lnTo>
                  <a:lnTo>
                    <a:pt x="114" y="121"/>
                  </a:lnTo>
                  <a:lnTo>
                    <a:pt x="77" y="121"/>
                  </a:lnTo>
                  <a:lnTo>
                    <a:pt x="75" y="111"/>
                  </a:lnTo>
                  <a:lnTo>
                    <a:pt x="74" y="102"/>
                  </a:lnTo>
                  <a:lnTo>
                    <a:pt x="73" y="95"/>
                  </a:lnTo>
                  <a:lnTo>
                    <a:pt x="71" y="89"/>
                  </a:lnTo>
                  <a:lnTo>
                    <a:pt x="69" y="83"/>
                  </a:lnTo>
                  <a:lnTo>
                    <a:pt x="64" y="80"/>
                  </a:lnTo>
                  <a:lnTo>
                    <a:pt x="57" y="78"/>
                  </a:lnTo>
                  <a:lnTo>
                    <a:pt x="37" y="78"/>
                  </a:lnTo>
                  <a:lnTo>
                    <a:pt x="37"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noEditPoints="1"/>
            </p:cNvSpPr>
            <p:nvPr userDrawn="1"/>
          </p:nvSpPr>
          <p:spPr bwMode="auto">
            <a:xfrm>
              <a:off x="4370388" y="2790825"/>
              <a:ext cx="63500" cy="66675"/>
            </a:xfrm>
            <a:custGeom>
              <a:avLst/>
              <a:gdLst>
                <a:gd name="T0" fmla="*/ 61 w 122"/>
                <a:gd name="T1" fmla="*/ 29 h 125"/>
                <a:gd name="T2" fmla="*/ 55 w 122"/>
                <a:gd name="T3" fmla="*/ 30 h 125"/>
                <a:gd name="T4" fmla="*/ 49 w 122"/>
                <a:gd name="T5" fmla="*/ 34 h 125"/>
                <a:gd name="T6" fmla="*/ 43 w 122"/>
                <a:gd name="T7" fmla="*/ 39 h 125"/>
                <a:gd name="T8" fmla="*/ 38 w 122"/>
                <a:gd name="T9" fmla="*/ 49 h 125"/>
                <a:gd name="T10" fmla="*/ 37 w 122"/>
                <a:gd name="T11" fmla="*/ 62 h 125"/>
                <a:gd name="T12" fmla="*/ 38 w 122"/>
                <a:gd name="T13" fmla="*/ 76 h 125"/>
                <a:gd name="T14" fmla="*/ 43 w 122"/>
                <a:gd name="T15" fmla="*/ 85 h 125"/>
                <a:gd name="T16" fmla="*/ 49 w 122"/>
                <a:gd name="T17" fmla="*/ 91 h 125"/>
                <a:gd name="T18" fmla="*/ 55 w 122"/>
                <a:gd name="T19" fmla="*/ 95 h 125"/>
                <a:gd name="T20" fmla="*/ 61 w 122"/>
                <a:gd name="T21" fmla="*/ 96 h 125"/>
                <a:gd name="T22" fmla="*/ 68 w 122"/>
                <a:gd name="T23" fmla="*/ 95 h 125"/>
                <a:gd name="T24" fmla="*/ 74 w 122"/>
                <a:gd name="T25" fmla="*/ 91 h 125"/>
                <a:gd name="T26" fmla="*/ 79 w 122"/>
                <a:gd name="T27" fmla="*/ 85 h 125"/>
                <a:gd name="T28" fmla="*/ 83 w 122"/>
                <a:gd name="T29" fmla="*/ 76 h 125"/>
                <a:gd name="T30" fmla="*/ 85 w 122"/>
                <a:gd name="T31" fmla="*/ 62 h 125"/>
                <a:gd name="T32" fmla="*/ 83 w 122"/>
                <a:gd name="T33" fmla="*/ 49 h 125"/>
                <a:gd name="T34" fmla="*/ 79 w 122"/>
                <a:gd name="T35" fmla="*/ 39 h 125"/>
                <a:gd name="T36" fmla="*/ 74 w 122"/>
                <a:gd name="T37" fmla="*/ 34 h 125"/>
                <a:gd name="T38" fmla="*/ 68 w 122"/>
                <a:gd name="T39" fmla="*/ 30 h 125"/>
                <a:gd name="T40" fmla="*/ 61 w 122"/>
                <a:gd name="T41" fmla="*/ 29 h 125"/>
                <a:gd name="T42" fmla="*/ 61 w 122"/>
                <a:gd name="T43" fmla="*/ 0 h 125"/>
                <a:gd name="T44" fmla="*/ 82 w 122"/>
                <a:gd name="T45" fmla="*/ 2 h 125"/>
                <a:gd name="T46" fmla="*/ 98 w 122"/>
                <a:gd name="T47" fmla="*/ 11 h 125"/>
                <a:gd name="T48" fmla="*/ 111 w 122"/>
                <a:gd name="T49" fmla="*/ 24 h 125"/>
                <a:gd name="T50" fmla="*/ 119 w 122"/>
                <a:gd name="T51" fmla="*/ 42 h 125"/>
                <a:gd name="T52" fmla="*/ 122 w 122"/>
                <a:gd name="T53" fmla="*/ 62 h 125"/>
                <a:gd name="T54" fmla="*/ 119 w 122"/>
                <a:gd name="T55" fmla="*/ 83 h 125"/>
                <a:gd name="T56" fmla="*/ 111 w 122"/>
                <a:gd name="T57" fmla="*/ 100 h 125"/>
                <a:gd name="T58" fmla="*/ 98 w 122"/>
                <a:gd name="T59" fmla="*/ 113 h 125"/>
                <a:gd name="T60" fmla="*/ 82 w 122"/>
                <a:gd name="T61" fmla="*/ 123 h 125"/>
                <a:gd name="T62" fmla="*/ 61 w 122"/>
                <a:gd name="T63" fmla="*/ 125 h 125"/>
                <a:gd name="T64" fmla="*/ 41 w 122"/>
                <a:gd name="T65" fmla="*/ 123 h 125"/>
                <a:gd name="T66" fmla="*/ 24 w 122"/>
                <a:gd name="T67" fmla="*/ 113 h 125"/>
                <a:gd name="T68" fmla="*/ 11 w 122"/>
                <a:gd name="T69" fmla="*/ 100 h 125"/>
                <a:gd name="T70" fmla="*/ 3 w 122"/>
                <a:gd name="T71" fmla="*/ 83 h 125"/>
                <a:gd name="T72" fmla="*/ 0 w 122"/>
                <a:gd name="T73" fmla="*/ 62 h 125"/>
                <a:gd name="T74" fmla="*/ 3 w 122"/>
                <a:gd name="T75" fmla="*/ 42 h 125"/>
                <a:gd name="T76" fmla="*/ 11 w 122"/>
                <a:gd name="T77" fmla="*/ 24 h 125"/>
                <a:gd name="T78" fmla="*/ 24 w 122"/>
                <a:gd name="T79" fmla="*/ 11 h 125"/>
                <a:gd name="T80" fmla="*/ 41 w 122"/>
                <a:gd name="T81" fmla="*/ 2 h 125"/>
                <a:gd name="T82" fmla="*/ 61 w 122"/>
                <a:gd name="T8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5">
                  <a:moveTo>
                    <a:pt x="61" y="29"/>
                  </a:moveTo>
                  <a:lnTo>
                    <a:pt x="55" y="30"/>
                  </a:lnTo>
                  <a:lnTo>
                    <a:pt x="49" y="34"/>
                  </a:lnTo>
                  <a:lnTo>
                    <a:pt x="43" y="39"/>
                  </a:lnTo>
                  <a:lnTo>
                    <a:pt x="38" y="49"/>
                  </a:lnTo>
                  <a:lnTo>
                    <a:pt x="37" y="62"/>
                  </a:lnTo>
                  <a:lnTo>
                    <a:pt x="38" y="76"/>
                  </a:lnTo>
                  <a:lnTo>
                    <a:pt x="43" y="85"/>
                  </a:lnTo>
                  <a:lnTo>
                    <a:pt x="49" y="91"/>
                  </a:lnTo>
                  <a:lnTo>
                    <a:pt x="55" y="95"/>
                  </a:lnTo>
                  <a:lnTo>
                    <a:pt x="61" y="96"/>
                  </a:lnTo>
                  <a:lnTo>
                    <a:pt x="68" y="95"/>
                  </a:lnTo>
                  <a:lnTo>
                    <a:pt x="74" y="91"/>
                  </a:lnTo>
                  <a:lnTo>
                    <a:pt x="79" y="85"/>
                  </a:lnTo>
                  <a:lnTo>
                    <a:pt x="83" y="76"/>
                  </a:lnTo>
                  <a:lnTo>
                    <a:pt x="85" y="62"/>
                  </a:lnTo>
                  <a:lnTo>
                    <a:pt x="83" y="49"/>
                  </a:lnTo>
                  <a:lnTo>
                    <a:pt x="79" y="39"/>
                  </a:lnTo>
                  <a:lnTo>
                    <a:pt x="74" y="34"/>
                  </a:lnTo>
                  <a:lnTo>
                    <a:pt x="68" y="30"/>
                  </a:lnTo>
                  <a:lnTo>
                    <a:pt x="61" y="29"/>
                  </a:lnTo>
                  <a:close/>
                  <a:moveTo>
                    <a:pt x="61" y="0"/>
                  </a:moveTo>
                  <a:lnTo>
                    <a:pt x="82" y="2"/>
                  </a:lnTo>
                  <a:lnTo>
                    <a:pt x="98" y="11"/>
                  </a:lnTo>
                  <a:lnTo>
                    <a:pt x="111" y="24"/>
                  </a:lnTo>
                  <a:lnTo>
                    <a:pt x="119" y="42"/>
                  </a:lnTo>
                  <a:lnTo>
                    <a:pt x="122" y="62"/>
                  </a:lnTo>
                  <a:lnTo>
                    <a:pt x="119" y="83"/>
                  </a:lnTo>
                  <a:lnTo>
                    <a:pt x="111" y="100"/>
                  </a:lnTo>
                  <a:lnTo>
                    <a:pt x="98" y="113"/>
                  </a:lnTo>
                  <a:lnTo>
                    <a:pt x="82" y="123"/>
                  </a:lnTo>
                  <a:lnTo>
                    <a:pt x="61" y="125"/>
                  </a:lnTo>
                  <a:lnTo>
                    <a:pt x="41" y="123"/>
                  </a:lnTo>
                  <a:lnTo>
                    <a:pt x="24" y="113"/>
                  </a:lnTo>
                  <a:lnTo>
                    <a:pt x="11" y="100"/>
                  </a:lnTo>
                  <a:lnTo>
                    <a:pt x="3" y="83"/>
                  </a:lnTo>
                  <a:lnTo>
                    <a:pt x="0" y="62"/>
                  </a:lnTo>
                  <a:lnTo>
                    <a:pt x="3" y="42"/>
                  </a:lnTo>
                  <a:lnTo>
                    <a:pt x="11" y="24"/>
                  </a:lnTo>
                  <a:lnTo>
                    <a:pt x="24" y="11"/>
                  </a:lnTo>
                  <a:lnTo>
                    <a:pt x="41"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p:cNvSpPr>
            <p:nvPr userDrawn="1"/>
          </p:nvSpPr>
          <p:spPr bwMode="auto">
            <a:xfrm>
              <a:off x="4454526" y="2792413"/>
              <a:ext cx="60325" cy="63500"/>
            </a:xfrm>
            <a:custGeom>
              <a:avLst/>
              <a:gdLst>
                <a:gd name="T0" fmla="*/ 0 w 115"/>
                <a:gd name="T1" fmla="*/ 0 h 121"/>
                <a:gd name="T2" fmla="*/ 38 w 115"/>
                <a:gd name="T3" fmla="*/ 0 h 121"/>
                <a:gd name="T4" fmla="*/ 56 w 115"/>
                <a:gd name="T5" fmla="*/ 73 h 121"/>
                <a:gd name="T6" fmla="*/ 58 w 115"/>
                <a:gd name="T7" fmla="*/ 73 h 121"/>
                <a:gd name="T8" fmla="*/ 76 w 115"/>
                <a:gd name="T9" fmla="*/ 0 h 121"/>
                <a:gd name="T10" fmla="*/ 115 w 115"/>
                <a:gd name="T11" fmla="*/ 0 h 121"/>
                <a:gd name="T12" fmla="*/ 78 w 115"/>
                <a:gd name="T13" fmla="*/ 121 h 121"/>
                <a:gd name="T14" fmla="*/ 35 w 115"/>
                <a:gd name="T15" fmla="*/ 121 h 121"/>
                <a:gd name="T16" fmla="*/ 0 w 115"/>
                <a:gd name="T1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1">
                  <a:moveTo>
                    <a:pt x="0" y="0"/>
                  </a:moveTo>
                  <a:lnTo>
                    <a:pt x="38" y="0"/>
                  </a:lnTo>
                  <a:lnTo>
                    <a:pt x="56" y="73"/>
                  </a:lnTo>
                  <a:lnTo>
                    <a:pt x="58" y="73"/>
                  </a:lnTo>
                  <a:lnTo>
                    <a:pt x="76" y="0"/>
                  </a:lnTo>
                  <a:lnTo>
                    <a:pt x="115" y="0"/>
                  </a:lnTo>
                  <a:lnTo>
                    <a:pt x="78" y="121"/>
                  </a:lnTo>
                  <a:lnTo>
                    <a:pt x="35"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noEditPoints="1"/>
            </p:cNvSpPr>
            <p:nvPr userDrawn="1"/>
          </p:nvSpPr>
          <p:spPr bwMode="auto">
            <a:xfrm>
              <a:off x="4533901" y="2790825"/>
              <a:ext cx="65088" cy="66675"/>
            </a:xfrm>
            <a:custGeom>
              <a:avLst/>
              <a:gdLst>
                <a:gd name="T0" fmla="*/ 61 w 122"/>
                <a:gd name="T1" fmla="*/ 29 h 125"/>
                <a:gd name="T2" fmla="*/ 56 w 122"/>
                <a:gd name="T3" fmla="*/ 30 h 125"/>
                <a:gd name="T4" fmla="*/ 49 w 122"/>
                <a:gd name="T5" fmla="*/ 34 h 125"/>
                <a:gd name="T6" fmla="*/ 43 w 122"/>
                <a:gd name="T7" fmla="*/ 39 h 125"/>
                <a:gd name="T8" fmla="*/ 39 w 122"/>
                <a:gd name="T9" fmla="*/ 49 h 125"/>
                <a:gd name="T10" fmla="*/ 38 w 122"/>
                <a:gd name="T11" fmla="*/ 62 h 125"/>
                <a:gd name="T12" fmla="*/ 39 w 122"/>
                <a:gd name="T13" fmla="*/ 76 h 125"/>
                <a:gd name="T14" fmla="*/ 43 w 122"/>
                <a:gd name="T15" fmla="*/ 85 h 125"/>
                <a:gd name="T16" fmla="*/ 49 w 122"/>
                <a:gd name="T17" fmla="*/ 91 h 125"/>
                <a:gd name="T18" fmla="*/ 56 w 122"/>
                <a:gd name="T19" fmla="*/ 95 h 125"/>
                <a:gd name="T20" fmla="*/ 61 w 122"/>
                <a:gd name="T21" fmla="*/ 96 h 125"/>
                <a:gd name="T22" fmla="*/ 67 w 122"/>
                <a:gd name="T23" fmla="*/ 95 h 125"/>
                <a:gd name="T24" fmla="*/ 74 w 122"/>
                <a:gd name="T25" fmla="*/ 91 h 125"/>
                <a:gd name="T26" fmla="*/ 79 w 122"/>
                <a:gd name="T27" fmla="*/ 85 h 125"/>
                <a:gd name="T28" fmla="*/ 84 w 122"/>
                <a:gd name="T29" fmla="*/ 76 h 125"/>
                <a:gd name="T30" fmla="*/ 85 w 122"/>
                <a:gd name="T31" fmla="*/ 62 h 125"/>
                <a:gd name="T32" fmla="*/ 84 w 122"/>
                <a:gd name="T33" fmla="*/ 49 h 125"/>
                <a:gd name="T34" fmla="*/ 79 w 122"/>
                <a:gd name="T35" fmla="*/ 39 h 125"/>
                <a:gd name="T36" fmla="*/ 74 w 122"/>
                <a:gd name="T37" fmla="*/ 34 h 125"/>
                <a:gd name="T38" fmla="*/ 67 w 122"/>
                <a:gd name="T39" fmla="*/ 30 h 125"/>
                <a:gd name="T40" fmla="*/ 61 w 122"/>
                <a:gd name="T41" fmla="*/ 29 h 125"/>
                <a:gd name="T42" fmla="*/ 61 w 122"/>
                <a:gd name="T43" fmla="*/ 0 h 125"/>
                <a:gd name="T44" fmla="*/ 81 w 122"/>
                <a:gd name="T45" fmla="*/ 2 h 125"/>
                <a:gd name="T46" fmla="*/ 99 w 122"/>
                <a:gd name="T47" fmla="*/ 11 h 125"/>
                <a:gd name="T48" fmla="*/ 112 w 122"/>
                <a:gd name="T49" fmla="*/ 24 h 125"/>
                <a:gd name="T50" fmla="*/ 120 w 122"/>
                <a:gd name="T51" fmla="*/ 42 h 125"/>
                <a:gd name="T52" fmla="*/ 122 w 122"/>
                <a:gd name="T53" fmla="*/ 62 h 125"/>
                <a:gd name="T54" fmla="*/ 120 w 122"/>
                <a:gd name="T55" fmla="*/ 83 h 125"/>
                <a:gd name="T56" fmla="*/ 112 w 122"/>
                <a:gd name="T57" fmla="*/ 100 h 125"/>
                <a:gd name="T58" fmla="*/ 99 w 122"/>
                <a:gd name="T59" fmla="*/ 113 h 125"/>
                <a:gd name="T60" fmla="*/ 81 w 122"/>
                <a:gd name="T61" fmla="*/ 123 h 125"/>
                <a:gd name="T62" fmla="*/ 61 w 122"/>
                <a:gd name="T63" fmla="*/ 125 h 125"/>
                <a:gd name="T64" fmla="*/ 42 w 122"/>
                <a:gd name="T65" fmla="*/ 123 h 125"/>
                <a:gd name="T66" fmla="*/ 24 w 122"/>
                <a:gd name="T67" fmla="*/ 113 h 125"/>
                <a:gd name="T68" fmla="*/ 11 w 122"/>
                <a:gd name="T69" fmla="*/ 100 h 125"/>
                <a:gd name="T70" fmla="*/ 3 w 122"/>
                <a:gd name="T71" fmla="*/ 83 h 125"/>
                <a:gd name="T72" fmla="*/ 0 w 122"/>
                <a:gd name="T73" fmla="*/ 62 h 125"/>
                <a:gd name="T74" fmla="*/ 3 w 122"/>
                <a:gd name="T75" fmla="*/ 42 h 125"/>
                <a:gd name="T76" fmla="*/ 11 w 122"/>
                <a:gd name="T77" fmla="*/ 24 h 125"/>
                <a:gd name="T78" fmla="*/ 24 w 122"/>
                <a:gd name="T79" fmla="*/ 11 h 125"/>
                <a:gd name="T80" fmla="*/ 42 w 122"/>
                <a:gd name="T81" fmla="*/ 2 h 125"/>
                <a:gd name="T82" fmla="*/ 61 w 122"/>
                <a:gd name="T8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5">
                  <a:moveTo>
                    <a:pt x="61" y="29"/>
                  </a:moveTo>
                  <a:lnTo>
                    <a:pt x="56" y="30"/>
                  </a:lnTo>
                  <a:lnTo>
                    <a:pt x="49" y="34"/>
                  </a:lnTo>
                  <a:lnTo>
                    <a:pt x="43" y="39"/>
                  </a:lnTo>
                  <a:lnTo>
                    <a:pt x="39" y="49"/>
                  </a:lnTo>
                  <a:lnTo>
                    <a:pt x="38" y="62"/>
                  </a:lnTo>
                  <a:lnTo>
                    <a:pt x="39" y="76"/>
                  </a:lnTo>
                  <a:lnTo>
                    <a:pt x="43" y="85"/>
                  </a:lnTo>
                  <a:lnTo>
                    <a:pt x="49" y="91"/>
                  </a:lnTo>
                  <a:lnTo>
                    <a:pt x="56" y="95"/>
                  </a:lnTo>
                  <a:lnTo>
                    <a:pt x="61" y="96"/>
                  </a:lnTo>
                  <a:lnTo>
                    <a:pt x="67" y="95"/>
                  </a:lnTo>
                  <a:lnTo>
                    <a:pt x="74" y="91"/>
                  </a:lnTo>
                  <a:lnTo>
                    <a:pt x="79" y="85"/>
                  </a:lnTo>
                  <a:lnTo>
                    <a:pt x="84" y="76"/>
                  </a:lnTo>
                  <a:lnTo>
                    <a:pt x="85" y="62"/>
                  </a:lnTo>
                  <a:lnTo>
                    <a:pt x="84" y="49"/>
                  </a:lnTo>
                  <a:lnTo>
                    <a:pt x="79" y="39"/>
                  </a:lnTo>
                  <a:lnTo>
                    <a:pt x="74" y="34"/>
                  </a:lnTo>
                  <a:lnTo>
                    <a:pt x="67" y="30"/>
                  </a:lnTo>
                  <a:lnTo>
                    <a:pt x="61" y="29"/>
                  </a:lnTo>
                  <a:close/>
                  <a:moveTo>
                    <a:pt x="61" y="0"/>
                  </a:moveTo>
                  <a:lnTo>
                    <a:pt x="81" y="2"/>
                  </a:lnTo>
                  <a:lnTo>
                    <a:pt x="99" y="11"/>
                  </a:lnTo>
                  <a:lnTo>
                    <a:pt x="112" y="24"/>
                  </a:lnTo>
                  <a:lnTo>
                    <a:pt x="120" y="42"/>
                  </a:lnTo>
                  <a:lnTo>
                    <a:pt x="122" y="62"/>
                  </a:lnTo>
                  <a:lnTo>
                    <a:pt x="120" y="83"/>
                  </a:lnTo>
                  <a:lnTo>
                    <a:pt x="112" y="100"/>
                  </a:lnTo>
                  <a:lnTo>
                    <a:pt x="99" y="113"/>
                  </a:lnTo>
                  <a:lnTo>
                    <a:pt x="81" y="123"/>
                  </a:lnTo>
                  <a:lnTo>
                    <a:pt x="61" y="125"/>
                  </a:lnTo>
                  <a:lnTo>
                    <a:pt x="42" y="123"/>
                  </a:lnTo>
                  <a:lnTo>
                    <a:pt x="24" y="113"/>
                  </a:lnTo>
                  <a:lnTo>
                    <a:pt x="11" y="100"/>
                  </a:lnTo>
                  <a:lnTo>
                    <a:pt x="3" y="83"/>
                  </a:lnTo>
                  <a:lnTo>
                    <a:pt x="0" y="62"/>
                  </a:lnTo>
                  <a:lnTo>
                    <a:pt x="3" y="42"/>
                  </a:lnTo>
                  <a:lnTo>
                    <a:pt x="11" y="24"/>
                  </a:lnTo>
                  <a:lnTo>
                    <a:pt x="24" y="11"/>
                  </a:lnTo>
                  <a:lnTo>
                    <a:pt x="42"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userDrawn="1"/>
          </p:nvSpPr>
          <p:spPr bwMode="auto">
            <a:xfrm>
              <a:off x="4625976" y="2792413"/>
              <a:ext cx="65088" cy="63500"/>
            </a:xfrm>
            <a:custGeom>
              <a:avLst/>
              <a:gdLst>
                <a:gd name="T0" fmla="*/ 0 w 123"/>
                <a:gd name="T1" fmla="*/ 0 h 121"/>
                <a:gd name="T2" fmla="*/ 36 w 123"/>
                <a:gd name="T3" fmla="*/ 0 h 121"/>
                <a:gd name="T4" fmla="*/ 36 w 123"/>
                <a:gd name="T5" fmla="*/ 42 h 121"/>
                <a:gd name="T6" fmla="*/ 37 w 123"/>
                <a:gd name="T7" fmla="*/ 42 h 121"/>
                <a:gd name="T8" fmla="*/ 70 w 123"/>
                <a:gd name="T9" fmla="*/ 0 h 121"/>
                <a:gd name="T10" fmla="*/ 116 w 123"/>
                <a:gd name="T11" fmla="*/ 0 h 121"/>
                <a:gd name="T12" fmla="*/ 73 w 123"/>
                <a:gd name="T13" fmla="*/ 47 h 121"/>
                <a:gd name="T14" fmla="*/ 123 w 123"/>
                <a:gd name="T15" fmla="*/ 121 h 121"/>
                <a:gd name="T16" fmla="*/ 76 w 123"/>
                <a:gd name="T17" fmla="*/ 121 h 121"/>
                <a:gd name="T18" fmla="*/ 47 w 123"/>
                <a:gd name="T19" fmla="*/ 74 h 121"/>
                <a:gd name="T20" fmla="*/ 36 w 123"/>
                <a:gd name="T21" fmla="*/ 84 h 121"/>
                <a:gd name="T22" fmla="*/ 36 w 123"/>
                <a:gd name="T23" fmla="*/ 121 h 121"/>
                <a:gd name="T24" fmla="*/ 0 w 123"/>
                <a:gd name="T25" fmla="*/ 121 h 121"/>
                <a:gd name="T26" fmla="*/ 0 w 123"/>
                <a:gd name="T2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21">
                  <a:moveTo>
                    <a:pt x="0" y="0"/>
                  </a:moveTo>
                  <a:lnTo>
                    <a:pt x="36" y="0"/>
                  </a:lnTo>
                  <a:lnTo>
                    <a:pt x="36" y="42"/>
                  </a:lnTo>
                  <a:lnTo>
                    <a:pt x="37" y="42"/>
                  </a:lnTo>
                  <a:lnTo>
                    <a:pt x="70" y="0"/>
                  </a:lnTo>
                  <a:lnTo>
                    <a:pt x="116" y="0"/>
                  </a:lnTo>
                  <a:lnTo>
                    <a:pt x="73" y="47"/>
                  </a:lnTo>
                  <a:lnTo>
                    <a:pt x="123" y="121"/>
                  </a:lnTo>
                  <a:lnTo>
                    <a:pt x="76" y="121"/>
                  </a:lnTo>
                  <a:lnTo>
                    <a:pt x="47" y="74"/>
                  </a:lnTo>
                  <a:lnTo>
                    <a:pt x="36" y="84"/>
                  </a:lnTo>
                  <a:lnTo>
                    <a:pt x="36"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6"/>
            <p:cNvSpPr>
              <a:spLocks noChangeArrowheads="1"/>
            </p:cNvSpPr>
            <p:nvPr userDrawn="1"/>
          </p:nvSpPr>
          <p:spPr bwMode="auto">
            <a:xfrm>
              <a:off x="4711701" y="2792413"/>
              <a:ext cx="19050" cy="635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p:cNvSpPr>
            <p:nvPr userDrawn="1"/>
          </p:nvSpPr>
          <p:spPr bwMode="auto">
            <a:xfrm>
              <a:off x="4759326" y="2792413"/>
              <a:ext cx="57150" cy="63500"/>
            </a:xfrm>
            <a:custGeom>
              <a:avLst/>
              <a:gdLst>
                <a:gd name="T0" fmla="*/ 0 w 108"/>
                <a:gd name="T1" fmla="*/ 0 h 121"/>
                <a:gd name="T2" fmla="*/ 38 w 108"/>
                <a:gd name="T3" fmla="*/ 0 h 121"/>
                <a:gd name="T4" fmla="*/ 73 w 108"/>
                <a:gd name="T5" fmla="*/ 64 h 121"/>
                <a:gd name="T6" fmla="*/ 73 w 108"/>
                <a:gd name="T7" fmla="*/ 64 h 121"/>
                <a:gd name="T8" fmla="*/ 73 w 108"/>
                <a:gd name="T9" fmla="*/ 0 h 121"/>
                <a:gd name="T10" fmla="*/ 108 w 108"/>
                <a:gd name="T11" fmla="*/ 0 h 121"/>
                <a:gd name="T12" fmla="*/ 108 w 108"/>
                <a:gd name="T13" fmla="*/ 121 h 121"/>
                <a:gd name="T14" fmla="*/ 72 w 108"/>
                <a:gd name="T15" fmla="*/ 121 h 121"/>
                <a:gd name="T16" fmla="*/ 35 w 108"/>
                <a:gd name="T17" fmla="*/ 55 h 121"/>
                <a:gd name="T18" fmla="*/ 35 w 108"/>
                <a:gd name="T19" fmla="*/ 55 h 121"/>
                <a:gd name="T20" fmla="*/ 35 w 108"/>
                <a:gd name="T21" fmla="*/ 121 h 121"/>
                <a:gd name="T22" fmla="*/ 0 w 108"/>
                <a:gd name="T23" fmla="*/ 121 h 121"/>
                <a:gd name="T24" fmla="*/ 0 w 108"/>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1">
                  <a:moveTo>
                    <a:pt x="0" y="0"/>
                  </a:moveTo>
                  <a:lnTo>
                    <a:pt x="38" y="0"/>
                  </a:lnTo>
                  <a:lnTo>
                    <a:pt x="73" y="64"/>
                  </a:lnTo>
                  <a:lnTo>
                    <a:pt x="73" y="64"/>
                  </a:lnTo>
                  <a:lnTo>
                    <a:pt x="73" y="0"/>
                  </a:lnTo>
                  <a:lnTo>
                    <a:pt x="108" y="0"/>
                  </a:lnTo>
                  <a:lnTo>
                    <a:pt x="108" y="121"/>
                  </a:lnTo>
                  <a:lnTo>
                    <a:pt x="72" y="121"/>
                  </a:lnTo>
                  <a:lnTo>
                    <a:pt x="35" y="55"/>
                  </a:lnTo>
                  <a:lnTo>
                    <a:pt x="35" y="55"/>
                  </a:lnTo>
                  <a:lnTo>
                    <a:pt x="35"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userDrawn="1"/>
          </p:nvSpPr>
          <p:spPr bwMode="auto">
            <a:xfrm>
              <a:off x="4841876" y="2790825"/>
              <a:ext cx="61913" cy="66675"/>
            </a:xfrm>
            <a:custGeom>
              <a:avLst/>
              <a:gdLst>
                <a:gd name="T0" fmla="*/ 60 w 116"/>
                <a:gd name="T1" fmla="*/ 0 h 125"/>
                <a:gd name="T2" fmla="*/ 77 w 116"/>
                <a:gd name="T3" fmla="*/ 1 h 125"/>
                <a:gd name="T4" fmla="*/ 91 w 116"/>
                <a:gd name="T5" fmla="*/ 7 h 125"/>
                <a:gd name="T6" fmla="*/ 102 w 116"/>
                <a:gd name="T7" fmla="*/ 16 h 125"/>
                <a:gd name="T8" fmla="*/ 111 w 116"/>
                <a:gd name="T9" fmla="*/ 29 h 125"/>
                <a:gd name="T10" fmla="*/ 115 w 116"/>
                <a:gd name="T11" fmla="*/ 44 h 125"/>
                <a:gd name="T12" fmla="*/ 80 w 116"/>
                <a:gd name="T13" fmla="*/ 44 h 125"/>
                <a:gd name="T14" fmla="*/ 78 w 116"/>
                <a:gd name="T15" fmla="*/ 39 h 125"/>
                <a:gd name="T16" fmla="*/ 75 w 116"/>
                <a:gd name="T17" fmla="*/ 35 h 125"/>
                <a:gd name="T18" fmla="*/ 72 w 116"/>
                <a:gd name="T19" fmla="*/ 32 h 125"/>
                <a:gd name="T20" fmla="*/ 67 w 116"/>
                <a:gd name="T21" fmla="*/ 30 h 125"/>
                <a:gd name="T22" fmla="*/ 62 w 116"/>
                <a:gd name="T23" fmla="*/ 29 h 125"/>
                <a:gd name="T24" fmla="*/ 52 w 116"/>
                <a:gd name="T25" fmla="*/ 31 h 125"/>
                <a:gd name="T26" fmla="*/ 45 w 116"/>
                <a:gd name="T27" fmla="*/ 37 h 125"/>
                <a:gd name="T28" fmla="*/ 40 w 116"/>
                <a:gd name="T29" fmla="*/ 44 h 125"/>
                <a:gd name="T30" fmla="*/ 38 w 116"/>
                <a:gd name="T31" fmla="*/ 51 h 125"/>
                <a:gd name="T32" fmla="*/ 38 w 116"/>
                <a:gd name="T33" fmla="*/ 59 h 125"/>
                <a:gd name="T34" fmla="*/ 38 w 116"/>
                <a:gd name="T35" fmla="*/ 64 h 125"/>
                <a:gd name="T36" fmla="*/ 38 w 116"/>
                <a:gd name="T37" fmla="*/ 72 h 125"/>
                <a:gd name="T38" fmla="*/ 40 w 116"/>
                <a:gd name="T39" fmla="*/ 80 h 125"/>
                <a:gd name="T40" fmla="*/ 46 w 116"/>
                <a:gd name="T41" fmla="*/ 88 h 125"/>
                <a:gd name="T42" fmla="*/ 53 w 116"/>
                <a:gd name="T43" fmla="*/ 93 h 125"/>
                <a:gd name="T44" fmla="*/ 65 w 116"/>
                <a:gd name="T45" fmla="*/ 96 h 125"/>
                <a:gd name="T46" fmla="*/ 73 w 116"/>
                <a:gd name="T47" fmla="*/ 93 h 125"/>
                <a:gd name="T48" fmla="*/ 80 w 116"/>
                <a:gd name="T49" fmla="*/ 90 h 125"/>
                <a:gd name="T50" fmla="*/ 84 w 116"/>
                <a:gd name="T51" fmla="*/ 82 h 125"/>
                <a:gd name="T52" fmla="*/ 67 w 116"/>
                <a:gd name="T53" fmla="*/ 82 h 125"/>
                <a:gd name="T54" fmla="*/ 67 w 116"/>
                <a:gd name="T55" fmla="*/ 56 h 125"/>
                <a:gd name="T56" fmla="*/ 116 w 116"/>
                <a:gd name="T57" fmla="*/ 56 h 125"/>
                <a:gd name="T58" fmla="*/ 116 w 116"/>
                <a:gd name="T59" fmla="*/ 123 h 125"/>
                <a:gd name="T60" fmla="*/ 93 w 116"/>
                <a:gd name="T61" fmla="*/ 123 h 125"/>
                <a:gd name="T62" fmla="*/ 92 w 116"/>
                <a:gd name="T63" fmla="*/ 110 h 125"/>
                <a:gd name="T64" fmla="*/ 82 w 116"/>
                <a:gd name="T65" fmla="*/ 119 h 125"/>
                <a:gd name="T66" fmla="*/ 71 w 116"/>
                <a:gd name="T67" fmla="*/ 124 h 125"/>
                <a:gd name="T68" fmla="*/ 58 w 116"/>
                <a:gd name="T69" fmla="*/ 125 h 125"/>
                <a:gd name="T70" fmla="*/ 41 w 116"/>
                <a:gd name="T71" fmla="*/ 123 h 125"/>
                <a:gd name="T72" fmla="*/ 27 w 116"/>
                <a:gd name="T73" fmla="*/ 117 h 125"/>
                <a:gd name="T74" fmla="*/ 16 w 116"/>
                <a:gd name="T75" fmla="*/ 107 h 125"/>
                <a:gd name="T76" fmla="*/ 7 w 116"/>
                <a:gd name="T77" fmla="*/ 95 h 125"/>
                <a:gd name="T78" fmla="*/ 3 w 116"/>
                <a:gd name="T79" fmla="*/ 80 h 125"/>
                <a:gd name="T80" fmla="*/ 0 w 116"/>
                <a:gd name="T81" fmla="*/ 63 h 125"/>
                <a:gd name="T82" fmla="*/ 3 w 116"/>
                <a:gd name="T83" fmla="*/ 45 h 125"/>
                <a:gd name="T84" fmla="*/ 7 w 116"/>
                <a:gd name="T85" fmla="*/ 31 h 125"/>
                <a:gd name="T86" fmla="*/ 16 w 116"/>
                <a:gd name="T87" fmla="*/ 20 h 125"/>
                <a:gd name="T88" fmla="*/ 25 w 116"/>
                <a:gd name="T89" fmla="*/ 10 h 125"/>
                <a:gd name="T90" fmla="*/ 37 w 116"/>
                <a:gd name="T91" fmla="*/ 4 h 125"/>
                <a:gd name="T92" fmla="*/ 48 w 116"/>
                <a:gd name="T93" fmla="*/ 1 h 125"/>
                <a:gd name="T94" fmla="*/ 60 w 116"/>
                <a:gd name="T9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25">
                  <a:moveTo>
                    <a:pt x="60" y="0"/>
                  </a:moveTo>
                  <a:lnTo>
                    <a:pt x="77" y="1"/>
                  </a:lnTo>
                  <a:lnTo>
                    <a:pt x="91" y="7"/>
                  </a:lnTo>
                  <a:lnTo>
                    <a:pt x="102" y="16"/>
                  </a:lnTo>
                  <a:lnTo>
                    <a:pt x="111" y="29"/>
                  </a:lnTo>
                  <a:lnTo>
                    <a:pt x="115" y="44"/>
                  </a:lnTo>
                  <a:lnTo>
                    <a:pt x="80" y="44"/>
                  </a:lnTo>
                  <a:lnTo>
                    <a:pt x="78" y="39"/>
                  </a:lnTo>
                  <a:lnTo>
                    <a:pt x="75" y="35"/>
                  </a:lnTo>
                  <a:lnTo>
                    <a:pt x="72" y="32"/>
                  </a:lnTo>
                  <a:lnTo>
                    <a:pt x="67" y="30"/>
                  </a:lnTo>
                  <a:lnTo>
                    <a:pt x="62" y="29"/>
                  </a:lnTo>
                  <a:lnTo>
                    <a:pt x="52" y="31"/>
                  </a:lnTo>
                  <a:lnTo>
                    <a:pt x="45" y="37"/>
                  </a:lnTo>
                  <a:lnTo>
                    <a:pt x="40" y="44"/>
                  </a:lnTo>
                  <a:lnTo>
                    <a:pt x="38" y="51"/>
                  </a:lnTo>
                  <a:lnTo>
                    <a:pt x="38" y="59"/>
                  </a:lnTo>
                  <a:lnTo>
                    <a:pt x="38" y="64"/>
                  </a:lnTo>
                  <a:lnTo>
                    <a:pt x="38" y="72"/>
                  </a:lnTo>
                  <a:lnTo>
                    <a:pt x="40" y="80"/>
                  </a:lnTo>
                  <a:lnTo>
                    <a:pt x="46" y="88"/>
                  </a:lnTo>
                  <a:lnTo>
                    <a:pt x="53" y="93"/>
                  </a:lnTo>
                  <a:lnTo>
                    <a:pt x="65" y="96"/>
                  </a:lnTo>
                  <a:lnTo>
                    <a:pt x="73" y="93"/>
                  </a:lnTo>
                  <a:lnTo>
                    <a:pt x="80" y="90"/>
                  </a:lnTo>
                  <a:lnTo>
                    <a:pt x="84" y="82"/>
                  </a:lnTo>
                  <a:lnTo>
                    <a:pt x="67" y="82"/>
                  </a:lnTo>
                  <a:lnTo>
                    <a:pt x="67" y="56"/>
                  </a:lnTo>
                  <a:lnTo>
                    <a:pt x="116" y="56"/>
                  </a:lnTo>
                  <a:lnTo>
                    <a:pt x="116" y="123"/>
                  </a:lnTo>
                  <a:lnTo>
                    <a:pt x="93" y="123"/>
                  </a:lnTo>
                  <a:lnTo>
                    <a:pt x="92" y="110"/>
                  </a:lnTo>
                  <a:lnTo>
                    <a:pt x="82" y="119"/>
                  </a:lnTo>
                  <a:lnTo>
                    <a:pt x="71" y="124"/>
                  </a:lnTo>
                  <a:lnTo>
                    <a:pt x="58" y="125"/>
                  </a:lnTo>
                  <a:lnTo>
                    <a:pt x="41" y="123"/>
                  </a:lnTo>
                  <a:lnTo>
                    <a:pt x="27" y="117"/>
                  </a:lnTo>
                  <a:lnTo>
                    <a:pt x="16" y="107"/>
                  </a:lnTo>
                  <a:lnTo>
                    <a:pt x="7" y="95"/>
                  </a:lnTo>
                  <a:lnTo>
                    <a:pt x="3" y="80"/>
                  </a:lnTo>
                  <a:lnTo>
                    <a:pt x="0" y="63"/>
                  </a:lnTo>
                  <a:lnTo>
                    <a:pt x="3" y="45"/>
                  </a:lnTo>
                  <a:lnTo>
                    <a:pt x="7" y="31"/>
                  </a:lnTo>
                  <a:lnTo>
                    <a:pt x="16" y="20"/>
                  </a:lnTo>
                  <a:lnTo>
                    <a:pt x="25" y="10"/>
                  </a:lnTo>
                  <a:lnTo>
                    <a:pt x="37" y="4"/>
                  </a:lnTo>
                  <a:lnTo>
                    <a:pt x="48" y="1"/>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noEditPoints="1"/>
            </p:cNvSpPr>
            <p:nvPr userDrawn="1"/>
          </p:nvSpPr>
          <p:spPr bwMode="auto">
            <a:xfrm>
              <a:off x="4999038" y="2792413"/>
              <a:ext cx="58738" cy="63500"/>
            </a:xfrm>
            <a:custGeom>
              <a:avLst/>
              <a:gdLst>
                <a:gd name="T0" fmla="*/ 38 w 110"/>
                <a:gd name="T1" fmla="*/ 69 h 121"/>
                <a:gd name="T2" fmla="*/ 38 w 110"/>
                <a:gd name="T3" fmla="*/ 91 h 121"/>
                <a:gd name="T4" fmla="*/ 59 w 110"/>
                <a:gd name="T5" fmla="*/ 91 h 121"/>
                <a:gd name="T6" fmla="*/ 62 w 110"/>
                <a:gd name="T7" fmla="*/ 91 h 121"/>
                <a:gd name="T8" fmla="*/ 66 w 110"/>
                <a:gd name="T9" fmla="*/ 91 h 121"/>
                <a:gd name="T10" fmla="*/ 69 w 110"/>
                <a:gd name="T11" fmla="*/ 89 h 121"/>
                <a:gd name="T12" fmla="*/ 72 w 110"/>
                <a:gd name="T13" fmla="*/ 88 h 121"/>
                <a:gd name="T14" fmla="*/ 73 w 110"/>
                <a:gd name="T15" fmla="*/ 84 h 121"/>
                <a:gd name="T16" fmla="*/ 74 w 110"/>
                <a:gd name="T17" fmla="*/ 81 h 121"/>
                <a:gd name="T18" fmla="*/ 73 w 110"/>
                <a:gd name="T19" fmla="*/ 76 h 121"/>
                <a:gd name="T20" fmla="*/ 72 w 110"/>
                <a:gd name="T21" fmla="*/ 74 h 121"/>
                <a:gd name="T22" fmla="*/ 69 w 110"/>
                <a:gd name="T23" fmla="*/ 71 h 121"/>
                <a:gd name="T24" fmla="*/ 65 w 110"/>
                <a:gd name="T25" fmla="*/ 70 h 121"/>
                <a:gd name="T26" fmla="*/ 60 w 110"/>
                <a:gd name="T27" fmla="*/ 69 h 121"/>
                <a:gd name="T28" fmla="*/ 38 w 110"/>
                <a:gd name="T29" fmla="*/ 69 h 121"/>
                <a:gd name="T30" fmla="*/ 38 w 110"/>
                <a:gd name="T31" fmla="*/ 29 h 121"/>
                <a:gd name="T32" fmla="*/ 38 w 110"/>
                <a:gd name="T33" fmla="*/ 47 h 121"/>
                <a:gd name="T34" fmla="*/ 56 w 110"/>
                <a:gd name="T35" fmla="*/ 47 h 121"/>
                <a:gd name="T36" fmla="*/ 60 w 110"/>
                <a:gd name="T37" fmla="*/ 47 h 121"/>
                <a:gd name="T38" fmla="*/ 63 w 110"/>
                <a:gd name="T39" fmla="*/ 46 h 121"/>
                <a:gd name="T40" fmla="*/ 66 w 110"/>
                <a:gd name="T41" fmla="*/ 45 h 121"/>
                <a:gd name="T42" fmla="*/ 68 w 110"/>
                <a:gd name="T43" fmla="*/ 43 h 121"/>
                <a:gd name="T44" fmla="*/ 69 w 110"/>
                <a:gd name="T45" fmla="*/ 41 h 121"/>
                <a:gd name="T46" fmla="*/ 69 w 110"/>
                <a:gd name="T47" fmla="*/ 37 h 121"/>
                <a:gd name="T48" fmla="*/ 69 w 110"/>
                <a:gd name="T49" fmla="*/ 34 h 121"/>
                <a:gd name="T50" fmla="*/ 67 w 110"/>
                <a:gd name="T51" fmla="*/ 32 h 121"/>
                <a:gd name="T52" fmla="*/ 65 w 110"/>
                <a:gd name="T53" fmla="*/ 30 h 121"/>
                <a:gd name="T54" fmla="*/ 61 w 110"/>
                <a:gd name="T55" fmla="*/ 29 h 121"/>
                <a:gd name="T56" fmla="*/ 56 w 110"/>
                <a:gd name="T57" fmla="*/ 29 h 121"/>
                <a:gd name="T58" fmla="*/ 38 w 110"/>
                <a:gd name="T59" fmla="*/ 29 h 121"/>
                <a:gd name="T60" fmla="*/ 0 w 110"/>
                <a:gd name="T61" fmla="*/ 0 h 121"/>
                <a:gd name="T62" fmla="*/ 66 w 110"/>
                <a:gd name="T63" fmla="*/ 0 h 121"/>
                <a:gd name="T64" fmla="*/ 80 w 110"/>
                <a:gd name="T65" fmla="*/ 1 h 121"/>
                <a:gd name="T66" fmla="*/ 90 w 110"/>
                <a:gd name="T67" fmla="*/ 6 h 121"/>
                <a:gd name="T68" fmla="*/ 97 w 110"/>
                <a:gd name="T69" fmla="*/ 11 h 121"/>
                <a:gd name="T70" fmla="*/ 101 w 110"/>
                <a:gd name="T71" fmla="*/ 18 h 121"/>
                <a:gd name="T72" fmla="*/ 103 w 110"/>
                <a:gd name="T73" fmla="*/ 23 h 121"/>
                <a:gd name="T74" fmla="*/ 104 w 110"/>
                <a:gd name="T75" fmla="*/ 30 h 121"/>
                <a:gd name="T76" fmla="*/ 102 w 110"/>
                <a:gd name="T77" fmla="*/ 41 h 121"/>
                <a:gd name="T78" fmla="*/ 97 w 110"/>
                <a:gd name="T79" fmla="*/ 48 h 121"/>
                <a:gd name="T80" fmla="*/ 89 w 110"/>
                <a:gd name="T81" fmla="*/ 54 h 121"/>
                <a:gd name="T82" fmla="*/ 97 w 110"/>
                <a:gd name="T83" fmla="*/ 57 h 121"/>
                <a:gd name="T84" fmla="*/ 104 w 110"/>
                <a:gd name="T85" fmla="*/ 63 h 121"/>
                <a:gd name="T86" fmla="*/ 109 w 110"/>
                <a:gd name="T87" fmla="*/ 73 h 121"/>
                <a:gd name="T88" fmla="*/ 110 w 110"/>
                <a:gd name="T89" fmla="*/ 84 h 121"/>
                <a:gd name="T90" fmla="*/ 108 w 110"/>
                <a:gd name="T91" fmla="*/ 97 h 121"/>
                <a:gd name="T92" fmla="*/ 102 w 110"/>
                <a:gd name="T93" fmla="*/ 107 h 121"/>
                <a:gd name="T94" fmla="*/ 93 w 110"/>
                <a:gd name="T95" fmla="*/ 115 h 121"/>
                <a:gd name="T96" fmla="*/ 81 w 110"/>
                <a:gd name="T97" fmla="*/ 118 h 121"/>
                <a:gd name="T98" fmla="*/ 68 w 110"/>
                <a:gd name="T99" fmla="*/ 121 h 121"/>
                <a:gd name="T100" fmla="*/ 0 w 110"/>
                <a:gd name="T101" fmla="*/ 121 h 121"/>
                <a:gd name="T102" fmla="*/ 0 w 110"/>
                <a:gd name="T10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 h="121">
                  <a:moveTo>
                    <a:pt x="38" y="69"/>
                  </a:moveTo>
                  <a:lnTo>
                    <a:pt x="38" y="91"/>
                  </a:lnTo>
                  <a:lnTo>
                    <a:pt x="59" y="91"/>
                  </a:lnTo>
                  <a:lnTo>
                    <a:pt x="62" y="91"/>
                  </a:lnTo>
                  <a:lnTo>
                    <a:pt x="66" y="91"/>
                  </a:lnTo>
                  <a:lnTo>
                    <a:pt x="69" y="89"/>
                  </a:lnTo>
                  <a:lnTo>
                    <a:pt x="72" y="88"/>
                  </a:lnTo>
                  <a:lnTo>
                    <a:pt x="73" y="84"/>
                  </a:lnTo>
                  <a:lnTo>
                    <a:pt x="74" y="81"/>
                  </a:lnTo>
                  <a:lnTo>
                    <a:pt x="73" y="76"/>
                  </a:lnTo>
                  <a:lnTo>
                    <a:pt x="72" y="74"/>
                  </a:lnTo>
                  <a:lnTo>
                    <a:pt x="69" y="71"/>
                  </a:lnTo>
                  <a:lnTo>
                    <a:pt x="65" y="70"/>
                  </a:lnTo>
                  <a:lnTo>
                    <a:pt x="60" y="69"/>
                  </a:lnTo>
                  <a:lnTo>
                    <a:pt x="38" y="69"/>
                  </a:lnTo>
                  <a:close/>
                  <a:moveTo>
                    <a:pt x="38" y="29"/>
                  </a:moveTo>
                  <a:lnTo>
                    <a:pt x="38" y="47"/>
                  </a:lnTo>
                  <a:lnTo>
                    <a:pt x="56" y="47"/>
                  </a:lnTo>
                  <a:lnTo>
                    <a:pt x="60" y="47"/>
                  </a:lnTo>
                  <a:lnTo>
                    <a:pt x="63" y="46"/>
                  </a:lnTo>
                  <a:lnTo>
                    <a:pt x="66" y="45"/>
                  </a:lnTo>
                  <a:lnTo>
                    <a:pt x="68" y="43"/>
                  </a:lnTo>
                  <a:lnTo>
                    <a:pt x="69" y="41"/>
                  </a:lnTo>
                  <a:lnTo>
                    <a:pt x="69" y="37"/>
                  </a:lnTo>
                  <a:lnTo>
                    <a:pt x="69" y="34"/>
                  </a:lnTo>
                  <a:lnTo>
                    <a:pt x="67" y="32"/>
                  </a:lnTo>
                  <a:lnTo>
                    <a:pt x="65" y="30"/>
                  </a:lnTo>
                  <a:lnTo>
                    <a:pt x="61" y="29"/>
                  </a:lnTo>
                  <a:lnTo>
                    <a:pt x="56" y="29"/>
                  </a:lnTo>
                  <a:lnTo>
                    <a:pt x="38" y="29"/>
                  </a:lnTo>
                  <a:close/>
                  <a:moveTo>
                    <a:pt x="0" y="0"/>
                  </a:moveTo>
                  <a:lnTo>
                    <a:pt x="66" y="0"/>
                  </a:lnTo>
                  <a:lnTo>
                    <a:pt x="80" y="1"/>
                  </a:lnTo>
                  <a:lnTo>
                    <a:pt x="90" y="6"/>
                  </a:lnTo>
                  <a:lnTo>
                    <a:pt x="97" y="11"/>
                  </a:lnTo>
                  <a:lnTo>
                    <a:pt x="101" y="18"/>
                  </a:lnTo>
                  <a:lnTo>
                    <a:pt x="103" y="23"/>
                  </a:lnTo>
                  <a:lnTo>
                    <a:pt x="104" y="30"/>
                  </a:lnTo>
                  <a:lnTo>
                    <a:pt x="102" y="41"/>
                  </a:lnTo>
                  <a:lnTo>
                    <a:pt x="97" y="48"/>
                  </a:lnTo>
                  <a:lnTo>
                    <a:pt x="89" y="54"/>
                  </a:lnTo>
                  <a:lnTo>
                    <a:pt x="97" y="57"/>
                  </a:lnTo>
                  <a:lnTo>
                    <a:pt x="104" y="63"/>
                  </a:lnTo>
                  <a:lnTo>
                    <a:pt x="109" y="73"/>
                  </a:lnTo>
                  <a:lnTo>
                    <a:pt x="110" y="84"/>
                  </a:lnTo>
                  <a:lnTo>
                    <a:pt x="108" y="97"/>
                  </a:lnTo>
                  <a:lnTo>
                    <a:pt x="102" y="107"/>
                  </a:lnTo>
                  <a:lnTo>
                    <a:pt x="93" y="115"/>
                  </a:lnTo>
                  <a:lnTo>
                    <a:pt x="81" y="118"/>
                  </a:lnTo>
                  <a:lnTo>
                    <a:pt x="68"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5083176" y="2792413"/>
              <a:ext cx="57150" cy="65088"/>
            </a:xfrm>
            <a:custGeom>
              <a:avLst/>
              <a:gdLst>
                <a:gd name="T0" fmla="*/ 0 w 109"/>
                <a:gd name="T1" fmla="*/ 0 h 123"/>
                <a:gd name="T2" fmla="*/ 37 w 109"/>
                <a:gd name="T3" fmla="*/ 0 h 123"/>
                <a:gd name="T4" fmla="*/ 37 w 109"/>
                <a:gd name="T5" fmla="*/ 66 h 123"/>
                <a:gd name="T6" fmla="*/ 37 w 109"/>
                <a:gd name="T7" fmla="*/ 74 h 123"/>
                <a:gd name="T8" fmla="*/ 38 w 109"/>
                <a:gd name="T9" fmla="*/ 81 h 123"/>
                <a:gd name="T10" fmla="*/ 41 w 109"/>
                <a:gd name="T11" fmla="*/ 87 h 123"/>
                <a:gd name="T12" fmla="*/ 46 w 109"/>
                <a:gd name="T13" fmla="*/ 91 h 123"/>
                <a:gd name="T14" fmla="*/ 55 w 109"/>
                <a:gd name="T15" fmla="*/ 94 h 123"/>
                <a:gd name="T16" fmla="*/ 64 w 109"/>
                <a:gd name="T17" fmla="*/ 91 h 123"/>
                <a:gd name="T18" fmla="*/ 68 w 109"/>
                <a:gd name="T19" fmla="*/ 87 h 123"/>
                <a:gd name="T20" fmla="*/ 72 w 109"/>
                <a:gd name="T21" fmla="*/ 81 h 123"/>
                <a:gd name="T22" fmla="*/ 72 w 109"/>
                <a:gd name="T23" fmla="*/ 74 h 123"/>
                <a:gd name="T24" fmla="*/ 73 w 109"/>
                <a:gd name="T25" fmla="*/ 66 h 123"/>
                <a:gd name="T26" fmla="*/ 73 w 109"/>
                <a:gd name="T27" fmla="*/ 0 h 123"/>
                <a:gd name="T28" fmla="*/ 109 w 109"/>
                <a:gd name="T29" fmla="*/ 0 h 123"/>
                <a:gd name="T30" fmla="*/ 109 w 109"/>
                <a:gd name="T31" fmla="*/ 74 h 123"/>
                <a:gd name="T32" fmla="*/ 107 w 109"/>
                <a:gd name="T33" fmla="*/ 91 h 123"/>
                <a:gd name="T34" fmla="*/ 101 w 109"/>
                <a:gd name="T35" fmla="*/ 105 h 123"/>
                <a:gd name="T36" fmla="*/ 89 w 109"/>
                <a:gd name="T37" fmla="*/ 116 h 123"/>
                <a:gd name="T38" fmla="*/ 74 w 109"/>
                <a:gd name="T39" fmla="*/ 122 h 123"/>
                <a:gd name="T40" fmla="*/ 54 w 109"/>
                <a:gd name="T41" fmla="*/ 123 h 123"/>
                <a:gd name="T42" fmla="*/ 36 w 109"/>
                <a:gd name="T43" fmla="*/ 122 h 123"/>
                <a:gd name="T44" fmla="*/ 19 w 109"/>
                <a:gd name="T45" fmla="*/ 116 h 123"/>
                <a:gd name="T46" fmla="*/ 9 w 109"/>
                <a:gd name="T47" fmla="*/ 105 h 123"/>
                <a:gd name="T48" fmla="*/ 3 w 109"/>
                <a:gd name="T49" fmla="*/ 91 h 123"/>
                <a:gd name="T50" fmla="*/ 0 w 109"/>
                <a:gd name="T51" fmla="*/ 74 h 123"/>
                <a:gd name="T52" fmla="*/ 0 w 109"/>
                <a:gd name="T5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23">
                  <a:moveTo>
                    <a:pt x="0" y="0"/>
                  </a:moveTo>
                  <a:lnTo>
                    <a:pt x="37" y="0"/>
                  </a:lnTo>
                  <a:lnTo>
                    <a:pt x="37" y="66"/>
                  </a:lnTo>
                  <a:lnTo>
                    <a:pt x="37" y="74"/>
                  </a:lnTo>
                  <a:lnTo>
                    <a:pt x="38" y="81"/>
                  </a:lnTo>
                  <a:lnTo>
                    <a:pt x="41" y="87"/>
                  </a:lnTo>
                  <a:lnTo>
                    <a:pt x="46" y="91"/>
                  </a:lnTo>
                  <a:lnTo>
                    <a:pt x="55" y="94"/>
                  </a:lnTo>
                  <a:lnTo>
                    <a:pt x="64" y="91"/>
                  </a:lnTo>
                  <a:lnTo>
                    <a:pt x="68" y="87"/>
                  </a:lnTo>
                  <a:lnTo>
                    <a:pt x="72" y="81"/>
                  </a:lnTo>
                  <a:lnTo>
                    <a:pt x="72" y="74"/>
                  </a:lnTo>
                  <a:lnTo>
                    <a:pt x="73" y="66"/>
                  </a:lnTo>
                  <a:lnTo>
                    <a:pt x="73" y="0"/>
                  </a:lnTo>
                  <a:lnTo>
                    <a:pt x="109" y="0"/>
                  </a:lnTo>
                  <a:lnTo>
                    <a:pt x="109" y="74"/>
                  </a:lnTo>
                  <a:lnTo>
                    <a:pt x="107" y="91"/>
                  </a:lnTo>
                  <a:lnTo>
                    <a:pt x="101" y="105"/>
                  </a:lnTo>
                  <a:lnTo>
                    <a:pt x="89" y="116"/>
                  </a:lnTo>
                  <a:lnTo>
                    <a:pt x="74" y="122"/>
                  </a:lnTo>
                  <a:lnTo>
                    <a:pt x="54" y="123"/>
                  </a:lnTo>
                  <a:lnTo>
                    <a:pt x="36" y="122"/>
                  </a:lnTo>
                  <a:lnTo>
                    <a:pt x="19" y="116"/>
                  </a:lnTo>
                  <a:lnTo>
                    <a:pt x="9" y="105"/>
                  </a:lnTo>
                  <a:lnTo>
                    <a:pt x="3" y="91"/>
                  </a:lnTo>
                  <a:lnTo>
                    <a:pt x="0" y="7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5164138" y="2790825"/>
              <a:ext cx="58738" cy="66675"/>
            </a:xfrm>
            <a:custGeom>
              <a:avLst/>
              <a:gdLst>
                <a:gd name="T0" fmla="*/ 66 w 109"/>
                <a:gd name="T1" fmla="*/ 1 h 125"/>
                <a:gd name="T2" fmla="*/ 88 w 109"/>
                <a:gd name="T3" fmla="*/ 8 h 125"/>
                <a:gd name="T4" fmla="*/ 101 w 109"/>
                <a:gd name="T5" fmla="*/ 25 h 125"/>
                <a:gd name="T6" fmla="*/ 69 w 109"/>
                <a:gd name="T7" fmla="*/ 38 h 125"/>
                <a:gd name="T8" fmla="*/ 68 w 109"/>
                <a:gd name="T9" fmla="*/ 32 h 125"/>
                <a:gd name="T10" fmla="*/ 64 w 109"/>
                <a:gd name="T11" fmla="*/ 29 h 125"/>
                <a:gd name="T12" fmla="*/ 57 w 109"/>
                <a:gd name="T13" fmla="*/ 27 h 125"/>
                <a:gd name="T14" fmla="*/ 50 w 109"/>
                <a:gd name="T15" fmla="*/ 27 h 125"/>
                <a:gd name="T16" fmla="*/ 45 w 109"/>
                <a:gd name="T17" fmla="*/ 28 h 125"/>
                <a:gd name="T18" fmla="*/ 41 w 109"/>
                <a:gd name="T19" fmla="*/ 31 h 125"/>
                <a:gd name="T20" fmla="*/ 43 w 109"/>
                <a:gd name="T21" fmla="*/ 39 h 125"/>
                <a:gd name="T22" fmla="*/ 62 w 109"/>
                <a:gd name="T23" fmla="*/ 47 h 125"/>
                <a:gd name="T24" fmla="*/ 84 w 109"/>
                <a:gd name="T25" fmla="*/ 52 h 125"/>
                <a:gd name="T26" fmla="*/ 102 w 109"/>
                <a:gd name="T27" fmla="*/ 63 h 125"/>
                <a:gd name="T28" fmla="*/ 109 w 109"/>
                <a:gd name="T29" fmla="*/ 84 h 125"/>
                <a:gd name="T30" fmla="*/ 100 w 109"/>
                <a:gd name="T31" fmla="*/ 109 h 125"/>
                <a:gd name="T32" fmla="*/ 80 w 109"/>
                <a:gd name="T33" fmla="*/ 121 h 125"/>
                <a:gd name="T34" fmla="*/ 53 w 109"/>
                <a:gd name="T35" fmla="*/ 125 h 125"/>
                <a:gd name="T36" fmla="*/ 36 w 109"/>
                <a:gd name="T37" fmla="*/ 124 h 125"/>
                <a:gd name="T38" fmla="*/ 16 w 109"/>
                <a:gd name="T39" fmla="*/ 116 h 125"/>
                <a:gd name="T40" fmla="*/ 2 w 109"/>
                <a:gd name="T41" fmla="*/ 97 h 125"/>
                <a:gd name="T42" fmla="*/ 37 w 109"/>
                <a:gd name="T43" fmla="*/ 82 h 125"/>
                <a:gd name="T44" fmla="*/ 39 w 109"/>
                <a:gd name="T45" fmla="*/ 90 h 125"/>
                <a:gd name="T46" fmla="*/ 43 w 109"/>
                <a:gd name="T47" fmla="*/ 96 h 125"/>
                <a:gd name="T48" fmla="*/ 49 w 109"/>
                <a:gd name="T49" fmla="*/ 98 h 125"/>
                <a:gd name="T50" fmla="*/ 56 w 109"/>
                <a:gd name="T51" fmla="*/ 99 h 125"/>
                <a:gd name="T52" fmla="*/ 62 w 109"/>
                <a:gd name="T53" fmla="*/ 98 h 125"/>
                <a:gd name="T54" fmla="*/ 68 w 109"/>
                <a:gd name="T55" fmla="*/ 96 h 125"/>
                <a:gd name="T56" fmla="*/ 71 w 109"/>
                <a:gd name="T57" fmla="*/ 91 h 125"/>
                <a:gd name="T58" fmla="*/ 70 w 109"/>
                <a:gd name="T59" fmla="*/ 84 h 125"/>
                <a:gd name="T60" fmla="*/ 59 w 109"/>
                <a:gd name="T61" fmla="*/ 78 h 125"/>
                <a:gd name="T62" fmla="*/ 36 w 109"/>
                <a:gd name="T63" fmla="*/ 71 h 125"/>
                <a:gd name="T64" fmla="*/ 19 w 109"/>
                <a:gd name="T65" fmla="*/ 64 h 125"/>
                <a:gd name="T66" fmla="*/ 7 w 109"/>
                <a:gd name="T67" fmla="*/ 50 h 125"/>
                <a:gd name="T68" fmla="*/ 7 w 109"/>
                <a:gd name="T69" fmla="*/ 27 h 125"/>
                <a:gd name="T70" fmla="*/ 20 w 109"/>
                <a:gd name="T71" fmla="*/ 9 h 125"/>
                <a:gd name="T72" fmla="*/ 41 w 109"/>
                <a:gd name="T73" fmla="*/ 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25">
                  <a:moveTo>
                    <a:pt x="54" y="0"/>
                  </a:moveTo>
                  <a:lnTo>
                    <a:pt x="66" y="1"/>
                  </a:lnTo>
                  <a:lnTo>
                    <a:pt x="77" y="3"/>
                  </a:lnTo>
                  <a:lnTo>
                    <a:pt x="88" y="8"/>
                  </a:lnTo>
                  <a:lnTo>
                    <a:pt x="96" y="15"/>
                  </a:lnTo>
                  <a:lnTo>
                    <a:pt x="101" y="25"/>
                  </a:lnTo>
                  <a:lnTo>
                    <a:pt x="103" y="38"/>
                  </a:lnTo>
                  <a:lnTo>
                    <a:pt x="69" y="38"/>
                  </a:lnTo>
                  <a:lnTo>
                    <a:pt x="69" y="36"/>
                  </a:lnTo>
                  <a:lnTo>
                    <a:pt x="68" y="32"/>
                  </a:lnTo>
                  <a:lnTo>
                    <a:pt x="67" y="31"/>
                  </a:lnTo>
                  <a:lnTo>
                    <a:pt x="64" y="29"/>
                  </a:lnTo>
                  <a:lnTo>
                    <a:pt x="61" y="28"/>
                  </a:lnTo>
                  <a:lnTo>
                    <a:pt x="57" y="27"/>
                  </a:lnTo>
                  <a:lnTo>
                    <a:pt x="53" y="25"/>
                  </a:lnTo>
                  <a:lnTo>
                    <a:pt x="50" y="27"/>
                  </a:lnTo>
                  <a:lnTo>
                    <a:pt x="48" y="27"/>
                  </a:lnTo>
                  <a:lnTo>
                    <a:pt x="45" y="28"/>
                  </a:lnTo>
                  <a:lnTo>
                    <a:pt x="42" y="29"/>
                  </a:lnTo>
                  <a:lnTo>
                    <a:pt x="41" y="31"/>
                  </a:lnTo>
                  <a:lnTo>
                    <a:pt x="40" y="34"/>
                  </a:lnTo>
                  <a:lnTo>
                    <a:pt x="43" y="39"/>
                  </a:lnTo>
                  <a:lnTo>
                    <a:pt x="52" y="43"/>
                  </a:lnTo>
                  <a:lnTo>
                    <a:pt x="62" y="47"/>
                  </a:lnTo>
                  <a:lnTo>
                    <a:pt x="75" y="49"/>
                  </a:lnTo>
                  <a:lnTo>
                    <a:pt x="84" y="52"/>
                  </a:lnTo>
                  <a:lnTo>
                    <a:pt x="94" y="57"/>
                  </a:lnTo>
                  <a:lnTo>
                    <a:pt x="102" y="63"/>
                  </a:lnTo>
                  <a:lnTo>
                    <a:pt x="107" y="72"/>
                  </a:lnTo>
                  <a:lnTo>
                    <a:pt x="109" y="84"/>
                  </a:lnTo>
                  <a:lnTo>
                    <a:pt x="107" y="98"/>
                  </a:lnTo>
                  <a:lnTo>
                    <a:pt x="100" y="109"/>
                  </a:lnTo>
                  <a:lnTo>
                    <a:pt x="91" y="117"/>
                  </a:lnTo>
                  <a:lnTo>
                    <a:pt x="80" y="121"/>
                  </a:lnTo>
                  <a:lnTo>
                    <a:pt x="67" y="124"/>
                  </a:lnTo>
                  <a:lnTo>
                    <a:pt x="53" y="125"/>
                  </a:lnTo>
                  <a:lnTo>
                    <a:pt x="46" y="125"/>
                  </a:lnTo>
                  <a:lnTo>
                    <a:pt x="36" y="124"/>
                  </a:lnTo>
                  <a:lnTo>
                    <a:pt x="27" y="120"/>
                  </a:lnTo>
                  <a:lnTo>
                    <a:pt x="16" y="116"/>
                  </a:lnTo>
                  <a:lnTo>
                    <a:pt x="8" y="107"/>
                  </a:lnTo>
                  <a:lnTo>
                    <a:pt x="2" y="97"/>
                  </a:lnTo>
                  <a:lnTo>
                    <a:pt x="0" y="82"/>
                  </a:lnTo>
                  <a:lnTo>
                    <a:pt x="37" y="82"/>
                  </a:lnTo>
                  <a:lnTo>
                    <a:pt x="37" y="86"/>
                  </a:lnTo>
                  <a:lnTo>
                    <a:pt x="39" y="90"/>
                  </a:lnTo>
                  <a:lnTo>
                    <a:pt x="40" y="93"/>
                  </a:lnTo>
                  <a:lnTo>
                    <a:pt x="43" y="96"/>
                  </a:lnTo>
                  <a:lnTo>
                    <a:pt x="46" y="97"/>
                  </a:lnTo>
                  <a:lnTo>
                    <a:pt x="49" y="98"/>
                  </a:lnTo>
                  <a:lnTo>
                    <a:pt x="53" y="98"/>
                  </a:lnTo>
                  <a:lnTo>
                    <a:pt x="56" y="99"/>
                  </a:lnTo>
                  <a:lnTo>
                    <a:pt x="59" y="98"/>
                  </a:lnTo>
                  <a:lnTo>
                    <a:pt x="62" y="98"/>
                  </a:lnTo>
                  <a:lnTo>
                    <a:pt x="64" y="97"/>
                  </a:lnTo>
                  <a:lnTo>
                    <a:pt x="68" y="96"/>
                  </a:lnTo>
                  <a:lnTo>
                    <a:pt x="69" y="93"/>
                  </a:lnTo>
                  <a:lnTo>
                    <a:pt x="71" y="91"/>
                  </a:lnTo>
                  <a:lnTo>
                    <a:pt x="71" y="88"/>
                  </a:lnTo>
                  <a:lnTo>
                    <a:pt x="70" y="84"/>
                  </a:lnTo>
                  <a:lnTo>
                    <a:pt x="67" y="80"/>
                  </a:lnTo>
                  <a:lnTo>
                    <a:pt x="59" y="78"/>
                  </a:lnTo>
                  <a:lnTo>
                    <a:pt x="46" y="73"/>
                  </a:lnTo>
                  <a:lnTo>
                    <a:pt x="36" y="71"/>
                  </a:lnTo>
                  <a:lnTo>
                    <a:pt x="27" y="68"/>
                  </a:lnTo>
                  <a:lnTo>
                    <a:pt x="19" y="64"/>
                  </a:lnTo>
                  <a:lnTo>
                    <a:pt x="12" y="58"/>
                  </a:lnTo>
                  <a:lnTo>
                    <a:pt x="7" y="50"/>
                  </a:lnTo>
                  <a:lnTo>
                    <a:pt x="5" y="39"/>
                  </a:lnTo>
                  <a:lnTo>
                    <a:pt x="7" y="27"/>
                  </a:lnTo>
                  <a:lnTo>
                    <a:pt x="12" y="16"/>
                  </a:lnTo>
                  <a:lnTo>
                    <a:pt x="20" y="9"/>
                  </a:lnTo>
                  <a:lnTo>
                    <a:pt x="29" y="3"/>
                  </a:lnTo>
                  <a:lnTo>
                    <a:pt x="41" y="1"/>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2"/>
            <p:cNvSpPr>
              <a:spLocks noChangeArrowheads="1"/>
            </p:cNvSpPr>
            <p:nvPr userDrawn="1"/>
          </p:nvSpPr>
          <p:spPr bwMode="auto">
            <a:xfrm>
              <a:off x="5246688" y="2792413"/>
              <a:ext cx="19050" cy="635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userDrawn="1"/>
          </p:nvSpPr>
          <p:spPr bwMode="auto">
            <a:xfrm>
              <a:off x="5294313" y="2792413"/>
              <a:ext cx="57150" cy="63500"/>
            </a:xfrm>
            <a:custGeom>
              <a:avLst/>
              <a:gdLst>
                <a:gd name="T0" fmla="*/ 0 w 108"/>
                <a:gd name="T1" fmla="*/ 0 h 121"/>
                <a:gd name="T2" fmla="*/ 37 w 108"/>
                <a:gd name="T3" fmla="*/ 0 h 121"/>
                <a:gd name="T4" fmla="*/ 73 w 108"/>
                <a:gd name="T5" fmla="*/ 64 h 121"/>
                <a:gd name="T6" fmla="*/ 73 w 108"/>
                <a:gd name="T7" fmla="*/ 64 h 121"/>
                <a:gd name="T8" fmla="*/ 73 w 108"/>
                <a:gd name="T9" fmla="*/ 0 h 121"/>
                <a:gd name="T10" fmla="*/ 108 w 108"/>
                <a:gd name="T11" fmla="*/ 0 h 121"/>
                <a:gd name="T12" fmla="*/ 108 w 108"/>
                <a:gd name="T13" fmla="*/ 121 h 121"/>
                <a:gd name="T14" fmla="*/ 71 w 108"/>
                <a:gd name="T15" fmla="*/ 121 h 121"/>
                <a:gd name="T16" fmla="*/ 35 w 108"/>
                <a:gd name="T17" fmla="*/ 55 h 121"/>
                <a:gd name="T18" fmla="*/ 35 w 108"/>
                <a:gd name="T19" fmla="*/ 55 h 121"/>
                <a:gd name="T20" fmla="*/ 35 w 108"/>
                <a:gd name="T21" fmla="*/ 121 h 121"/>
                <a:gd name="T22" fmla="*/ 0 w 108"/>
                <a:gd name="T23" fmla="*/ 121 h 121"/>
                <a:gd name="T24" fmla="*/ 0 w 108"/>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21">
                  <a:moveTo>
                    <a:pt x="0" y="0"/>
                  </a:moveTo>
                  <a:lnTo>
                    <a:pt x="37" y="0"/>
                  </a:lnTo>
                  <a:lnTo>
                    <a:pt x="73" y="64"/>
                  </a:lnTo>
                  <a:lnTo>
                    <a:pt x="73" y="64"/>
                  </a:lnTo>
                  <a:lnTo>
                    <a:pt x="73" y="0"/>
                  </a:lnTo>
                  <a:lnTo>
                    <a:pt x="108" y="0"/>
                  </a:lnTo>
                  <a:lnTo>
                    <a:pt x="108" y="121"/>
                  </a:lnTo>
                  <a:lnTo>
                    <a:pt x="71" y="121"/>
                  </a:lnTo>
                  <a:lnTo>
                    <a:pt x="35" y="55"/>
                  </a:lnTo>
                  <a:lnTo>
                    <a:pt x="35" y="55"/>
                  </a:lnTo>
                  <a:lnTo>
                    <a:pt x="35"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userDrawn="1"/>
          </p:nvSpPr>
          <p:spPr bwMode="auto">
            <a:xfrm>
              <a:off x="5378451" y="2792413"/>
              <a:ext cx="53975" cy="63500"/>
            </a:xfrm>
            <a:custGeom>
              <a:avLst/>
              <a:gdLst>
                <a:gd name="T0" fmla="*/ 0 w 102"/>
                <a:gd name="T1" fmla="*/ 0 h 121"/>
                <a:gd name="T2" fmla="*/ 99 w 102"/>
                <a:gd name="T3" fmla="*/ 0 h 121"/>
                <a:gd name="T4" fmla="*/ 99 w 102"/>
                <a:gd name="T5" fmla="*/ 32 h 121"/>
                <a:gd name="T6" fmla="*/ 37 w 102"/>
                <a:gd name="T7" fmla="*/ 32 h 121"/>
                <a:gd name="T8" fmla="*/ 37 w 102"/>
                <a:gd name="T9" fmla="*/ 46 h 121"/>
                <a:gd name="T10" fmla="*/ 93 w 102"/>
                <a:gd name="T11" fmla="*/ 46 h 121"/>
                <a:gd name="T12" fmla="*/ 93 w 102"/>
                <a:gd name="T13" fmla="*/ 75 h 121"/>
                <a:gd name="T14" fmla="*/ 37 w 102"/>
                <a:gd name="T15" fmla="*/ 75 h 121"/>
                <a:gd name="T16" fmla="*/ 37 w 102"/>
                <a:gd name="T17" fmla="*/ 89 h 121"/>
                <a:gd name="T18" fmla="*/ 102 w 102"/>
                <a:gd name="T19" fmla="*/ 89 h 121"/>
                <a:gd name="T20" fmla="*/ 102 w 102"/>
                <a:gd name="T21" fmla="*/ 121 h 121"/>
                <a:gd name="T22" fmla="*/ 0 w 102"/>
                <a:gd name="T23" fmla="*/ 121 h 121"/>
                <a:gd name="T24" fmla="*/ 0 w 102"/>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21">
                  <a:moveTo>
                    <a:pt x="0" y="0"/>
                  </a:moveTo>
                  <a:lnTo>
                    <a:pt x="99" y="0"/>
                  </a:lnTo>
                  <a:lnTo>
                    <a:pt x="99" y="32"/>
                  </a:lnTo>
                  <a:lnTo>
                    <a:pt x="37" y="32"/>
                  </a:lnTo>
                  <a:lnTo>
                    <a:pt x="37" y="46"/>
                  </a:lnTo>
                  <a:lnTo>
                    <a:pt x="93" y="46"/>
                  </a:lnTo>
                  <a:lnTo>
                    <a:pt x="93" y="75"/>
                  </a:lnTo>
                  <a:lnTo>
                    <a:pt x="37" y="75"/>
                  </a:lnTo>
                  <a:lnTo>
                    <a:pt x="37" y="89"/>
                  </a:lnTo>
                  <a:lnTo>
                    <a:pt x="102" y="89"/>
                  </a:lnTo>
                  <a:lnTo>
                    <a:pt x="102" y="121"/>
                  </a:lnTo>
                  <a:lnTo>
                    <a:pt x="0" y="1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userDrawn="1"/>
          </p:nvSpPr>
          <p:spPr bwMode="auto">
            <a:xfrm>
              <a:off x="5454651" y="2790825"/>
              <a:ext cx="58738" cy="66675"/>
            </a:xfrm>
            <a:custGeom>
              <a:avLst/>
              <a:gdLst>
                <a:gd name="T0" fmla="*/ 67 w 109"/>
                <a:gd name="T1" fmla="*/ 1 h 125"/>
                <a:gd name="T2" fmla="*/ 88 w 109"/>
                <a:gd name="T3" fmla="*/ 8 h 125"/>
                <a:gd name="T4" fmla="*/ 102 w 109"/>
                <a:gd name="T5" fmla="*/ 25 h 125"/>
                <a:gd name="T6" fmla="*/ 69 w 109"/>
                <a:gd name="T7" fmla="*/ 38 h 125"/>
                <a:gd name="T8" fmla="*/ 68 w 109"/>
                <a:gd name="T9" fmla="*/ 32 h 125"/>
                <a:gd name="T10" fmla="*/ 64 w 109"/>
                <a:gd name="T11" fmla="*/ 29 h 125"/>
                <a:gd name="T12" fmla="*/ 57 w 109"/>
                <a:gd name="T13" fmla="*/ 27 h 125"/>
                <a:gd name="T14" fmla="*/ 50 w 109"/>
                <a:gd name="T15" fmla="*/ 27 h 125"/>
                <a:gd name="T16" fmla="*/ 44 w 109"/>
                <a:gd name="T17" fmla="*/ 28 h 125"/>
                <a:gd name="T18" fmla="*/ 41 w 109"/>
                <a:gd name="T19" fmla="*/ 31 h 125"/>
                <a:gd name="T20" fmla="*/ 43 w 109"/>
                <a:gd name="T21" fmla="*/ 39 h 125"/>
                <a:gd name="T22" fmla="*/ 62 w 109"/>
                <a:gd name="T23" fmla="*/ 47 h 125"/>
                <a:gd name="T24" fmla="*/ 85 w 109"/>
                <a:gd name="T25" fmla="*/ 52 h 125"/>
                <a:gd name="T26" fmla="*/ 102 w 109"/>
                <a:gd name="T27" fmla="*/ 63 h 125"/>
                <a:gd name="T28" fmla="*/ 109 w 109"/>
                <a:gd name="T29" fmla="*/ 84 h 125"/>
                <a:gd name="T30" fmla="*/ 101 w 109"/>
                <a:gd name="T31" fmla="*/ 109 h 125"/>
                <a:gd name="T32" fmla="*/ 80 w 109"/>
                <a:gd name="T33" fmla="*/ 121 h 125"/>
                <a:gd name="T34" fmla="*/ 53 w 109"/>
                <a:gd name="T35" fmla="*/ 125 h 125"/>
                <a:gd name="T36" fmla="*/ 36 w 109"/>
                <a:gd name="T37" fmla="*/ 124 h 125"/>
                <a:gd name="T38" fmla="*/ 17 w 109"/>
                <a:gd name="T39" fmla="*/ 116 h 125"/>
                <a:gd name="T40" fmla="*/ 2 w 109"/>
                <a:gd name="T41" fmla="*/ 97 h 125"/>
                <a:gd name="T42" fmla="*/ 37 w 109"/>
                <a:gd name="T43" fmla="*/ 82 h 125"/>
                <a:gd name="T44" fmla="*/ 38 w 109"/>
                <a:gd name="T45" fmla="*/ 90 h 125"/>
                <a:gd name="T46" fmla="*/ 43 w 109"/>
                <a:gd name="T47" fmla="*/ 96 h 125"/>
                <a:gd name="T48" fmla="*/ 49 w 109"/>
                <a:gd name="T49" fmla="*/ 98 h 125"/>
                <a:gd name="T50" fmla="*/ 56 w 109"/>
                <a:gd name="T51" fmla="*/ 99 h 125"/>
                <a:gd name="T52" fmla="*/ 62 w 109"/>
                <a:gd name="T53" fmla="*/ 98 h 125"/>
                <a:gd name="T54" fmla="*/ 68 w 109"/>
                <a:gd name="T55" fmla="*/ 96 h 125"/>
                <a:gd name="T56" fmla="*/ 71 w 109"/>
                <a:gd name="T57" fmla="*/ 91 h 125"/>
                <a:gd name="T58" fmla="*/ 70 w 109"/>
                <a:gd name="T59" fmla="*/ 84 h 125"/>
                <a:gd name="T60" fmla="*/ 58 w 109"/>
                <a:gd name="T61" fmla="*/ 78 h 125"/>
                <a:gd name="T62" fmla="*/ 36 w 109"/>
                <a:gd name="T63" fmla="*/ 71 h 125"/>
                <a:gd name="T64" fmla="*/ 19 w 109"/>
                <a:gd name="T65" fmla="*/ 64 h 125"/>
                <a:gd name="T66" fmla="*/ 7 w 109"/>
                <a:gd name="T67" fmla="*/ 50 h 125"/>
                <a:gd name="T68" fmla="*/ 7 w 109"/>
                <a:gd name="T69" fmla="*/ 27 h 125"/>
                <a:gd name="T70" fmla="*/ 20 w 109"/>
                <a:gd name="T71" fmla="*/ 9 h 125"/>
                <a:gd name="T72" fmla="*/ 41 w 109"/>
                <a:gd name="T73" fmla="*/ 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25">
                  <a:moveTo>
                    <a:pt x="54" y="0"/>
                  </a:moveTo>
                  <a:lnTo>
                    <a:pt x="67" y="1"/>
                  </a:lnTo>
                  <a:lnTo>
                    <a:pt x="78" y="3"/>
                  </a:lnTo>
                  <a:lnTo>
                    <a:pt x="88" y="8"/>
                  </a:lnTo>
                  <a:lnTo>
                    <a:pt x="96" y="15"/>
                  </a:lnTo>
                  <a:lnTo>
                    <a:pt x="102" y="25"/>
                  </a:lnTo>
                  <a:lnTo>
                    <a:pt x="104" y="38"/>
                  </a:lnTo>
                  <a:lnTo>
                    <a:pt x="69" y="38"/>
                  </a:lnTo>
                  <a:lnTo>
                    <a:pt x="69" y="36"/>
                  </a:lnTo>
                  <a:lnTo>
                    <a:pt x="68" y="32"/>
                  </a:lnTo>
                  <a:lnTo>
                    <a:pt x="67" y="31"/>
                  </a:lnTo>
                  <a:lnTo>
                    <a:pt x="64" y="29"/>
                  </a:lnTo>
                  <a:lnTo>
                    <a:pt x="61" y="28"/>
                  </a:lnTo>
                  <a:lnTo>
                    <a:pt x="57" y="27"/>
                  </a:lnTo>
                  <a:lnTo>
                    <a:pt x="54" y="25"/>
                  </a:lnTo>
                  <a:lnTo>
                    <a:pt x="50" y="27"/>
                  </a:lnTo>
                  <a:lnTo>
                    <a:pt x="48" y="27"/>
                  </a:lnTo>
                  <a:lnTo>
                    <a:pt x="44" y="28"/>
                  </a:lnTo>
                  <a:lnTo>
                    <a:pt x="42" y="29"/>
                  </a:lnTo>
                  <a:lnTo>
                    <a:pt x="41" y="31"/>
                  </a:lnTo>
                  <a:lnTo>
                    <a:pt x="40" y="34"/>
                  </a:lnTo>
                  <a:lnTo>
                    <a:pt x="43" y="39"/>
                  </a:lnTo>
                  <a:lnTo>
                    <a:pt x="51" y="43"/>
                  </a:lnTo>
                  <a:lnTo>
                    <a:pt x="62" y="47"/>
                  </a:lnTo>
                  <a:lnTo>
                    <a:pt x="75" y="49"/>
                  </a:lnTo>
                  <a:lnTo>
                    <a:pt x="85" y="52"/>
                  </a:lnTo>
                  <a:lnTo>
                    <a:pt x="94" y="57"/>
                  </a:lnTo>
                  <a:lnTo>
                    <a:pt x="102" y="63"/>
                  </a:lnTo>
                  <a:lnTo>
                    <a:pt x="107" y="72"/>
                  </a:lnTo>
                  <a:lnTo>
                    <a:pt x="109" y="84"/>
                  </a:lnTo>
                  <a:lnTo>
                    <a:pt x="107" y="98"/>
                  </a:lnTo>
                  <a:lnTo>
                    <a:pt x="101" y="109"/>
                  </a:lnTo>
                  <a:lnTo>
                    <a:pt x="91" y="117"/>
                  </a:lnTo>
                  <a:lnTo>
                    <a:pt x="80" y="121"/>
                  </a:lnTo>
                  <a:lnTo>
                    <a:pt x="67" y="124"/>
                  </a:lnTo>
                  <a:lnTo>
                    <a:pt x="53" y="125"/>
                  </a:lnTo>
                  <a:lnTo>
                    <a:pt x="46" y="125"/>
                  </a:lnTo>
                  <a:lnTo>
                    <a:pt x="36" y="124"/>
                  </a:lnTo>
                  <a:lnTo>
                    <a:pt x="27" y="120"/>
                  </a:lnTo>
                  <a:lnTo>
                    <a:pt x="17" y="116"/>
                  </a:lnTo>
                  <a:lnTo>
                    <a:pt x="8" y="107"/>
                  </a:lnTo>
                  <a:lnTo>
                    <a:pt x="2" y="97"/>
                  </a:lnTo>
                  <a:lnTo>
                    <a:pt x="0" y="82"/>
                  </a:lnTo>
                  <a:lnTo>
                    <a:pt x="37" y="82"/>
                  </a:lnTo>
                  <a:lnTo>
                    <a:pt x="37" y="86"/>
                  </a:lnTo>
                  <a:lnTo>
                    <a:pt x="38" y="90"/>
                  </a:lnTo>
                  <a:lnTo>
                    <a:pt x="41" y="93"/>
                  </a:lnTo>
                  <a:lnTo>
                    <a:pt x="43" y="96"/>
                  </a:lnTo>
                  <a:lnTo>
                    <a:pt x="46" y="97"/>
                  </a:lnTo>
                  <a:lnTo>
                    <a:pt x="49" y="98"/>
                  </a:lnTo>
                  <a:lnTo>
                    <a:pt x="53" y="98"/>
                  </a:lnTo>
                  <a:lnTo>
                    <a:pt x="56" y="99"/>
                  </a:lnTo>
                  <a:lnTo>
                    <a:pt x="60" y="98"/>
                  </a:lnTo>
                  <a:lnTo>
                    <a:pt x="62" y="98"/>
                  </a:lnTo>
                  <a:lnTo>
                    <a:pt x="65" y="97"/>
                  </a:lnTo>
                  <a:lnTo>
                    <a:pt x="68" y="96"/>
                  </a:lnTo>
                  <a:lnTo>
                    <a:pt x="70" y="93"/>
                  </a:lnTo>
                  <a:lnTo>
                    <a:pt x="71" y="91"/>
                  </a:lnTo>
                  <a:lnTo>
                    <a:pt x="71" y="88"/>
                  </a:lnTo>
                  <a:lnTo>
                    <a:pt x="70" y="84"/>
                  </a:lnTo>
                  <a:lnTo>
                    <a:pt x="67" y="80"/>
                  </a:lnTo>
                  <a:lnTo>
                    <a:pt x="58" y="78"/>
                  </a:lnTo>
                  <a:lnTo>
                    <a:pt x="46" y="73"/>
                  </a:lnTo>
                  <a:lnTo>
                    <a:pt x="36" y="71"/>
                  </a:lnTo>
                  <a:lnTo>
                    <a:pt x="27" y="68"/>
                  </a:lnTo>
                  <a:lnTo>
                    <a:pt x="19" y="64"/>
                  </a:lnTo>
                  <a:lnTo>
                    <a:pt x="12" y="58"/>
                  </a:lnTo>
                  <a:lnTo>
                    <a:pt x="7" y="50"/>
                  </a:lnTo>
                  <a:lnTo>
                    <a:pt x="4" y="39"/>
                  </a:lnTo>
                  <a:lnTo>
                    <a:pt x="7" y="27"/>
                  </a:lnTo>
                  <a:lnTo>
                    <a:pt x="12" y="16"/>
                  </a:lnTo>
                  <a:lnTo>
                    <a:pt x="20" y="9"/>
                  </a:lnTo>
                  <a:lnTo>
                    <a:pt x="30" y="3"/>
                  </a:lnTo>
                  <a:lnTo>
                    <a:pt x="41" y="1"/>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p:cNvSpPr>
            <p:nvPr userDrawn="1"/>
          </p:nvSpPr>
          <p:spPr bwMode="auto">
            <a:xfrm>
              <a:off x="5532438" y="2790825"/>
              <a:ext cx="57150" cy="66675"/>
            </a:xfrm>
            <a:custGeom>
              <a:avLst/>
              <a:gdLst>
                <a:gd name="T0" fmla="*/ 66 w 108"/>
                <a:gd name="T1" fmla="*/ 1 h 125"/>
                <a:gd name="T2" fmla="*/ 88 w 108"/>
                <a:gd name="T3" fmla="*/ 8 h 125"/>
                <a:gd name="T4" fmla="*/ 101 w 108"/>
                <a:gd name="T5" fmla="*/ 25 h 125"/>
                <a:gd name="T6" fmla="*/ 68 w 108"/>
                <a:gd name="T7" fmla="*/ 38 h 125"/>
                <a:gd name="T8" fmla="*/ 67 w 108"/>
                <a:gd name="T9" fmla="*/ 32 h 125"/>
                <a:gd name="T10" fmla="*/ 64 w 108"/>
                <a:gd name="T11" fmla="*/ 29 h 125"/>
                <a:gd name="T12" fmla="*/ 57 w 108"/>
                <a:gd name="T13" fmla="*/ 27 h 125"/>
                <a:gd name="T14" fmla="*/ 51 w 108"/>
                <a:gd name="T15" fmla="*/ 27 h 125"/>
                <a:gd name="T16" fmla="*/ 45 w 108"/>
                <a:gd name="T17" fmla="*/ 28 h 125"/>
                <a:gd name="T18" fmla="*/ 40 w 108"/>
                <a:gd name="T19" fmla="*/ 31 h 125"/>
                <a:gd name="T20" fmla="*/ 43 w 108"/>
                <a:gd name="T21" fmla="*/ 39 h 125"/>
                <a:gd name="T22" fmla="*/ 63 w 108"/>
                <a:gd name="T23" fmla="*/ 47 h 125"/>
                <a:gd name="T24" fmla="*/ 85 w 108"/>
                <a:gd name="T25" fmla="*/ 52 h 125"/>
                <a:gd name="T26" fmla="*/ 101 w 108"/>
                <a:gd name="T27" fmla="*/ 63 h 125"/>
                <a:gd name="T28" fmla="*/ 108 w 108"/>
                <a:gd name="T29" fmla="*/ 84 h 125"/>
                <a:gd name="T30" fmla="*/ 100 w 108"/>
                <a:gd name="T31" fmla="*/ 109 h 125"/>
                <a:gd name="T32" fmla="*/ 79 w 108"/>
                <a:gd name="T33" fmla="*/ 121 h 125"/>
                <a:gd name="T34" fmla="*/ 53 w 108"/>
                <a:gd name="T35" fmla="*/ 125 h 125"/>
                <a:gd name="T36" fmla="*/ 37 w 108"/>
                <a:gd name="T37" fmla="*/ 124 h 125"/>
                <a:gd name="T38" fmla="*/ 17 w 108"/>
                <a:gd name="T39" fmla="*/ 116 h 125"/>
                <a:gd name="T40" fmla="*/ 3 w 108"/>
                <a:gd name="T41" fmla="*/ 97 h 125"/>
                <a:gd name="T42" fmla="*/ 37 w 108"/>
                <a:gd name="T43" fmla="*/ 82 h 125"/>
                <a:gd name="T44" fmla="*/ 38 w 108"/>
                <a:gd name="T45" fmla="*/ 90 h 125"/>
                <a:gd name="T46" fmla="*/ 43 w 108"/>
                <a:gd name="T47" fmla="*/ 96 h 125"/>
                <a:gd name="T48" fmla="*/ 50 w 108"/>
                <a:gd name="T49" fmla="*/ 98 h 125"/>
                <a:gd name="T50" fmla="*/ 57 w 108"/>
                <a:gd name="T51" fmla="*/ 99 h 125"/>
                <a:gd name="T52" fmla="*/ 61 w 108"/>
                <a:gd name="T53" fmla="*/ 98 h 125"/>
                <a:gd name="T54" fmla="*/ 67 w 108"/>
                <a:gd name="T55" fmla="*/ 96 h 125"/>
                <a:gd name="T56" fmla="*/ 71 w 108"/>
                <a:gd name="T57" fmla="*/ 91 h 125"/>
                <a:gd name="T58" fmla="*/ 71 w 108"/>
                <a:gd name="T59" fmla="*/ 84 h 125"/>
                <a:gd name="T60" fmla="*/ 58 w 108"/>
                <a:gd name="T61" fmla="*/ 78 h 125"/>
                <a:gd name="T62" fmla="*/ 36 w 108"/>
                <a:gd name="T63" fmla="*/ 71 h 125"/>
                <a:gd name="T64" fmla="*/ 18 w 108"/>
                <a:gd name="T65" fmla="*/ 64 h 125"/>
                <a:gd name="T66" fmla="*/ 6 w 108"/>
                <a:gd name="T67" fmla="*/ 50 h 125"/>
                <a:gd name="T68" fmla="*/ 6 w 108"/>
                <a:gd name="T69" fmla="*/ 27 h 125"/>
                <a:gd name="T70" fmla="*/ 20 w 108"/>
                <a:gd name="T71" fmla="*/ 9 h 125"/>
                <a:gd name="T72" fmla="*/ 41 w 108"/>
                <a:gd name="T73" fmla="*/ 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125">
                  <a:moveTo>
                    <a:pt x="53" y="0"/>
                  </a:moveTo>
                  <a:lnTo>
                    <a:pt x="66" y="1"/>
                  </a:lnTo>
                  <a:lnTo>
                    <a:pt x="78" y="3"/>
                  </a:lnTo>
                  <a:lnTo>
                    <a:pt x="88" y="8"/>
                  </a:lnTo>
                  <a:lnTo>
                    <a:pt x="95" y="15"/>
                  </a:lnTo>
                  <a:lnTo>
                    <a:pt x="101" y="25"/>
                  </a:lnTo>
                  <a:lnTo>
                    <a:pt x="104" y="38"/>
                  </a:lnTo>
                  <a:lnTo>
                    <a:pt x="68" y="38"/>
                  </a:lnTo>
                  <a:lnTo>
                    <a:pt x="68" y="36"/>
                  </a:lnTo>
                  <a:lnTo>
                    <a:pt x="67" y="32"/>
                  </a:lnTo>
                  <a:lnTo>
                    <a:pt x="66" y="31"/>
                  </a:lnTo>
                  <a:lnTo>
                    <a:pt x="64" y="29"/>
                  </a:lnTo>
                  <a:lnTo>
                    <a:pt x="60" y="28"/>
                  </a:lnTo>
                  <a:lnTo>
                    <a:pt x="57" y="27"/>
                  </a:lnTo>
                  <a:lnTo>
                    <a:pt x="53" y="25"/>
                  </a:lnTo>
                  <a:lnTo>
                    <a:pt x="51" y="27"/>
                  </a:lnTo>
                  <a:lnTo>
                    <a:pt x="47" y="27"/>
                  </a:lnTo>
                  <a:lnTo>
                    <a:pt x="45" y="28"/>
                  </a:lnTo>
                  <a:lnTo>
                    <a:pt x="43" y="29"/>
                  </a:lnTo>
                  <a:lnTo>
                    <a:pt x="40" y="31"/>
                  </a:lnTo>
                  <a:lnTo>
                    <a:pt x="40" y="34"/>
                  </a:lnTo>
                  <a:lnTo>
                    <a:pt x="43" y="39"/>
                  </a:lnTo>
                  <a:lnTo>
                    <a:pt x="51" y="43"/>
                  </a:lnTo>
                  <a:lnTo>
                    <a:pt x="63" y="47"/>
                  </a:lnTo>
                  <a:lnTo>
                    <a:pt x="74" y="49"/>
                  </a:lnTo>
                  <a:lnTo>
                    <a:pt x="85" y="52"/>
                  </a:lnTo>
                  <a:lnTo>
                    <a:pt x="94" y="57"/>
                  </a:lnTo>
                  <a:lnTo>
                    <a:pt x="101" y="63"/>
                  </a:lnTo>
                  <a:lnTo>
                    <a:pt x="107" y="72"/>
                  </a:lnTo>
                  <a:lnTo>
                    <a:pt x="108" y="84"/>
                  </a:lnTo>
                  <a:lnTo>
                    <a:pt x="106" y="98"/>
                  </a:lnTo>
                  <a:lnTo>
                    <a:pt x="100" y="109"/>
                  </a:lnTo>
                  <a:lnTo>
                    <a:pt x="91" y="117"/>
                  </a:lnTo>
                  <a:lnTo>
                    <a:pt x="79" y="121"/>
                  </a:lnTo>
                  <a:lnTo>
                    <a:pt x="66" y="124"/>
                  </a:lnTo>
                  <a:lnTo>
                    <a:pt x="53" y="125"/>
                  </a:lnTo>
                  <a:lnTo>
                    <a:pt x="46" y="125"/>
                  </a:lnTo>
                  <a:lnTo>
                    <a:pt x="37" y="124"/>
                  </a:lnTo>
                  <a:lnTo>
                    <a:pt x="26" y="120"/>
                  </a:lnTo>
                  <a:lnTo>
                    <a:pt x="17" y="116"/>
                  </a:lnTo>
                  <a:lnTo>
                    <a:pt x="9" y="107"/>
                  </a:lnTo>
                  <a:lnTo>
                    <a:pt x="3" y="97"/>
                  </a:lnTo>
                  <a:lnTo>
                    <a:pt x="0" y="82"/>
                  </a:lnTo>
                  <a:lnTo>
                    <a:pt x="37" y="82"/>
                  </a:lnTo>
                  <a:lnTo>
                    <a:pt x="38" y="86"/>
                  </a:lnTo>
                  <a:lnTo>
                    <a:pt x="38" y="90"/>
                  </a:lnTo>
                  <a:lnTo>
                    <a:pt x="40" y="93"/>
                  </a:lnTo>
                  <a:lnTo>
                    <a:pt x="43" y="96"/>
                  </a:lnTo>
                  <a:lnTo>
                    <a:pt x="46" y="97"/>
                  </a:lnTo>
                  <a:lnTo>
                    <a:pt x="50" y="98"/>
                  </a:lnTo>
                  <a:lnTo>
                    <a:pt x="53" y="98"/>
                  </a:lnTo>
                  <a:lnTo>
                    <a:pt x="57" y="99"/>
                  </a:lnTo>
                  <a:lnTo>
                    <a:pt x="59" y="98"/>
                  </a:lnTo>
                  <a:lnTo>
                    <a:pt x="61" y="98"/>
                  </a:lnTo>
                  <a:lnTo>
                    <a:pt x="65" y="97"/>
                  </a:lnTo>
                  <a:lnTo>
                    <a:pt x="67" y="96"/>
                  </a:lnTo>
                  <a:lnTo>
                    <a:pt x="70" y="93"/>
                  </a:lnTo>
                  <a:lnTo>
                    <a:pt x="71" y="91"/>
                  </a:lnTo>
                  <a:lnTo>
                    <a:pt x="72" y="88"/>
                  </a:lnTo>
                  <a:lnTo>
                    <a:pt x="71" y="84"/>
                  </a:lnTo>
                  <a:lnTo>
                    <a:pt x="66" y="80"/>
                  </a:lnTo>
                  <a:lnTo>
                    <a:pt x="58" y="78"/>
                  </a:lnTo>
                  <a:lnTo>
                    <a:pt x="46" y="73"/>
                  </a:lnTo>
                  <a:lnTo>
                    <a:pt x="36" y="71"/>
                  </a:lnTo>
                  <a:lnTo>
                    <a:pt x="26" y="68"/>
                  </a:lnTo>
                  <a:lnTo>
                    <a:pt x="18" y="64"/>
                  </a:lnTo>
                  <a:lnTo>
                    <a:pt x="11" y="58"/>
                  </a:lnTo>
                  <a:lnTo>
                    <a:pt x="6" y="50"/>
                  </a:lnTo>
                  <a:lnTo>
                    <a:pt x="5" y="39"/>
                  </a:lnTo>
                  <a:lnTo>
                    <a:pt x="6" y="27"/>
                  </a:lnTo>
                  <a:lnTo>
                    <a:pt x="12" y="16"/>
                  </a:lnTo>
                  <a:lnTo>
                    <a:pt x="20" y="9"/>
                  </a:lnTo>
                  <a:lnTo>
                    <a:pt x="30" y="3"/>
                  </a:lnTo>
                  <a:lnTo>
                    <a:pt x="41" y="1"/>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45849488"/>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66672728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gradFill>
          <a:gsLst>
            <a:gs pos="0">
              <a:srgbClr val="00517E"/>
            </a:gs>
            <a:gs pos="100000">
              <a:srgbClr val="04304B"/>
            </a:gs>
          </a:gsLst>
          <a:path path="circle">
            <a:fillToRect l="50000" t="50000" r="50000" b="50000"/>
          </a:path>
        </a:gra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2"/>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08649C"/>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08649C"/>
              </a:solidFill>
              <a:effectLst/>
              <a:uLnTx/>
              <a:uFillTx/>
              <a:latin typeface="+mn-lt"/>
              <a:ea typeface="Calibri" charset="0"/>
              <a:cs typeface="Arial" panose="020B0604020202020204" pitchFamily="34" charset="0"/>
            </a:endParaRPr>
          </a:p>
        </p:txBody>
      </p:sp>
      <p:sp>
        <p:nvSpPr>
          <p:cNvPr id="50"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2170692093"/>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ackground">
    <p:bg>
      <p:bgPr>
        <a:solidFill>
          <a:srgbClr val="000000"/>
        </a:soli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1"/>
          </p:nvPr>
        </p:nvSpPr>
        <p:spPr/>
        <p:txBody>
          <a:bodyPr/>
          <a:lstStyle>
            <a:lvl1pPr>
              <a:defRPr>
                <a:solidFill>
                  <a:schemeClr val="bg1">
                    <a:lumMod val="65000"/>
                  </a:schemeClr>
                </a:solidFill>
              </a:defRPr>
            </a:lvl1pPr>
          </a:lstStyle>
          <a:p>
            <a:fld id="{4976208B-6111-490B-8CEC-FFB249DB2100}" type="slidenum">
              <a:rPr lang="en-US" smtClean="0"/>
              <a:pPr/>
              <a:t>‹#›</a:t>
            </a:fld>
            <a:endParaRPr lang="en-US" dirty="0"/>
          </a:p>
        </p:txBody>
      </p:sp>
      <p:sp>
        <p:nvSpPr>
          <p:cNvPr id="3" name="TextBox 2"/>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chemeClr val="tx1">
                    <a:lumMod val="75000"/>
                    <a:lumOff val="25000"/>
                  </a:schemeClr>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chemeClr val="tx1">
                  <a:lumMod val="75000"/>
                  <a:lumOff val="25000"/>
                </a:schemeClr>
              </a:solidFill>
              <a:effectLst/>
              <a:uLnTx/>
              <a:uFillTx/>
              <a:latin typeface="+mn-lt"/>
              <a:ea typeface="Calibri" charset="0"/>
              <a:cs typeface="Arial" panose="020B0604020202020204" pitchFamily="34" charset="0"/>
            </a:endParaRPr>
          </a:p>
        </p:txBody>
      </p:sp>
      <p:sp>
        <p:nvSpPr>
          <p:cNvPr id="48"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rgbClr val="26262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170253766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tx2"/>
                </a:solidFill>
              </a:defRPr>
            </a:lvl1pPr>
          </a:lstStyle>
          <a:p>
            <a:r>
              <a:rPr lang="en-US" dirty="0" smtClean="0"/>
              <a:t>Click to Edit Title</a:t>
            </a:r>
            <a:endParaRPr lang="en-US" dirty="0"/>
          </a:p>
        </p:txBody>
      </p:sp>
      <p:sp>
        <p:nvSpPr>
          <p:cNvPr id="4" name="Content Placeholder 2"/>
          <p:cNvSpPr>
            <a:spLocks noGrp="1"/>
          </p:cNvSpPr>
          <p:nvPr>
            <p:ph sz="quarter" idx="11" hasCustomPrompt="1"/>
          </p:nvPr>
        </p:nvSpPr>
        <p:spPr>
          <a:xfrm>
            <a:off x="626364" y="1014984"/>
            <a:ext cx="7891272" cy="3639312"/>
          </a:xfrm>
        </p:spPr>
        <p:txBody>
          <a:bodyPr wrap="square" anchor="t" anchorCtr="0">
            <a:normAutofit/>
          </a:bodyPr>
          <a:lstStyle>
            <a:lvl1pPr>
              <a:defRPr baseline="0">
                <a:solidFill>
                  <a:schemeClr val="tx2"/>
                </a:solidFill>
                <a:latin typeface="+mj-lt"/>
              </a:defRPr>
            </a:lvl1pPr>
            <a:lvl2pPr>
              <a:defRPr baseline="0">
                <a:latin typeface="+mj-lt"/>
              </a:defRPr>
            </a:lvl2pPr>
            <a:lvl3pPr>
              <a:defRPr baseline="0">
                <a:latin typeface="+mj-lt"/>
              </a:defRPr>
            </a:lvl3pPr>
            <a:lvl4pPr>
              <a:defRPr baseline="0">
                <a:latin typeface="+mj-lt"/>
              </a:defRPr>
            </a:lvl4pPr>
            <a:lvl5pPr>
              <a:defRPr baseline="0">
                <a:latin typeface="+mj-lt"/>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5"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25963881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a:solidFill>
                  <a:schemeClr val="tx2"/>
                </a:solidFill>
              </a:defRPr>
            </a:lvl1pPr>
          </a:lstStyle>
          <a:p>
            <a:r>
              <a:rPr lang="en-US" dirty="0" smtClean="0"/>
              <a:t>Click to Edit Title</a:t>
            </a:r>
            <a:endParaRPr lang="en-US" dirty="0"/>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n-lt"/>
              </a:defRPr>
            </a:lvl1pPr>
          </a:lstStyle>
          <a:p>
            <a:pPr lvl="0"/>
            <a:r>
              <a:rPr lang="en-US" dirty="0" smtClean="0"/>
              <a:t>Click to edit subtitle</a:t>
            </a:r>
            <a:endParaRPr lang="en-US" dirty="0"/>
          </a:p>
        </p:txBody>
      </p:sp>
      <p:sp>
        <p:nvSpPr>
          <p:cNvPr id="4" name="Content Placeholder 3"/>
          <p:cNvSpPr>
            <a:spLocks noGrp="1"/>
          </p:cNvSpPr>
          <p:nvPr>
            <p:ph sz="quarter" idx="11" hasCustomPrompt="1"/>
          </p:nvPr>
        </p:nvSpPr>
        <p:spPr>
          <a:xfrm>
            <a:off x="626364" y="1016459"/>
            <a:ext cx="7891272" cy="3642853"/>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1"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308261272"/>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tx2"/>
                </a:solidFill>
              </a:defRPr>
            </a:lvl1pPr>
          </a:lstStyle>
          <a:p>
            <a:r>
              <a:rPr lang="en-US" dirty="0" smtClean="0"/>
              <a:t>Click to Edit Title</a:t>
            </a:r>
            <a:endParaRPr lang="en-US" dirty="0"/>
          </a:p>
        </p:txBody>
      </p:sp>
      <p:sp>
        <p:nvSpPr>
          <p:cNvPr id="6" name="Text Placeholder 2"/>
          <p:cNvSpPr>
            <a:spLocks noGrp="1"/>
          </p:cNvSpPr>
          <p:nvPr>
            <p:ph type="body" sz="quarter" idx="12" hasCustomPrompt="1"/>
          </p:nvPr>
        </p:nvSpPr>
        <p:spPr>
          <a:xfrm flipH="1">
            <a:off x="1458049" y="640080"/>
            <a:ext cx="7068312" cy="274320"/>
          </a:xfrm>
        </p:spPr>
        <p:txBody>
          <a:bodyPr wrap="square" anchor="ctr">
            <a:noAutofit/>
          </a:bodyPr>
          <a:lstStyle>
            <a:lvl1pPr marL="0" indent="0" algn="l">
              <a:lnSpc>
                <a:spcPct val="100000"/>
              </a:lnSpc>
              <a:spcBef>
                <a:spcPts val="0"/>
              </a:spcBef>
              <a:buFont typeface="Arial" pitchFamily="34" charset="0"/>
              <a:buNone/>
              <a:defRPr sz="2200" b="0" cap="none" baseline="0">
                <a:solidFill>
                  <a:srgbClr val="19BBB7"/>
                </a:solidFill>
                <a:latin typeface="+mn-lt"/>
              </a:defRPr>
            </a:lvl1pPr>
          </a:lstStyle>
          <a:p>
            <a:pPr lvl="0"/>
            <a:r>
              <a:rPr lang="en-US" dirty="0" smtClean="0"/>
              <a:t>Click to edit subtitle</a:t>
            </a:r>
            <a:endParaRPr lang="en-US" dirty="0"/>
          </a:p>
        </p:txBody>
      </p:sp>
      <p:sp>
        <p:nvSpPr>
          <p:cNvPr id="4" name="Content Placeholder 3"/>
          <p:cNvSpPr>
            <a:spLocks noGrp="1"/>
          </p:cNvSpPr>
          <p:nvPr>
            <p:ph sz="quarter" idx="11" hasCustomPrompt="1"/>
          </p:nvPr>
        </p:nvSpPr>
        <p:spPr>
          <a:xfrm>
            <a:off x="626364" y="1014984"/>
            <a:ext cx="7891272" cy="3639312"/>
          </a:xfrm>
        </p:spPr>
        <p:txBody>
          <a:bodyPr wrap="square" anchor="t" anchorCtr="0">
            <a:normAutofit/>
          </a:bodyPr>
          <a:lstStyle>
            <a:lvl1pPr>
              <a:buClr>
                <a:srgbClr val="19BBB7"/>
              </a:buClr>
              <a:defRPr baseline="0">
                <a:solidFill>
                  <a:schemeClr val="tx2"/>
                </a:solidFill>
                <a:latin typeface="+mj-lt"/>
              </a:defRPr>
            </a:lvl1pPr>
            <a:lvl2pPr>
              <a:buClr>
                <a:srgbClr val="19BBB7"/>
              </a:buClr>
              <a:defRPr baseline="0">
                <a:latin typeface="+mj-lt"/>
              </a:defRPr>
            </a:lvl2pPr>
            <a:lvl3pPr>
              <a:buClr>
                <a:srgbClr val="19BBB7"/>
              </a:buClr>
              <a:defRPr baseline="0">
                <a:latin typeface="+mj-lt"/>
              </a:defRPr>
            </a:lvl3pPr>
            <a:lvl4pPr>
              <a:buClr>
                <a:srgbClr val="19BBB7"/>
              </a:buClr>
              <a:defRPr baseline="0">
                <a:latin typeface="+mj-lt"/>
              </a:defRPr>
            </a:lvl4pPr>
            <a:lvl5pPr>
              <a:buClr>
                <a:srgbClr val="19BBB7"/>
              </a:buClr>
              <a:defRPr baseline="0">
                <a:latin typeface="+mj-lt"/>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5" name="Slide Number Placeholder 4"/>
          <p:cNvSpPr>
            <a:spLocks noGrp="1"/>
          </p:cNvSpPr>
          <p:nvPr>
            <p:ph type="sldNum" sz="quarter" idx="14"/>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33613763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baseline="0">
                <a:solidFill>
                  <a:schemeClr val="tx2"/>
                </a:solidFill>
              </a:defRPr>
            </a:lvl1pPr>
          </a:lstStyle>
          <a:p>
            <a:r>
              <a:rPr lang="en-US" dirty="0" smtClean="0"/>
              <a:t>Click to Edit Title</a:t>
            </a:r>
            <a:endParaRPr lang="en-US" dirty="0"/>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028704957"/>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Two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47560" y="192024"/>
            <a:ext cx="7068312" cy="457200"/>
          </a:xfrm>
        </p:spPr>
        <p:txBody>
          <a:bodyPr>
            <a:noAutofit/>
          </a:bodyPr>
          <a:lstStyle>
            <a:lvl1pPr algn="l">
              <a:defRPr baseline="0">
                <a:solidFill>
                  <a:schemeClr val="tx2"/>
                </a:solidFill>
              </a:defRPr>
            </a:lvl1pPr>
          </a:lstStyle>
          <a:p>
            <a:r>
              <a:rPr lang="en-US" dirty="0" smtClean="0"/>
              <a:t>Click to Edit Title</a:t>
            </a:r>
            <a:endParaRPr lang="en-US" dirty="0"/>
          </a:p>
        </p:txBody>
      </p:sp>
      <p:sp>
        <p:nvSpPr>
          <p:cNvPr id="6" name="Content Placeholder 2"/>
          <p:cNvSpPr>
            <a:spLocks noGrp="1"/>
          </p:cNvSpPr>
          <p:nvPr>
            <p:ph sz="quarter" idx="4" hasCustomPrompt="1"/>
          </p:nvPr>
        </p:nvSpPr>
        <p:spPr>
          <a:xfrm>
            <a:off x="627641" y="1014984"/>
            <a:ext cx="3886200" cy="3639312"/>
          </a:xfrm>
        </p:spPr>
        <p:txBody>
          <a:bodyPr wrap="square" anchor="t" anchorCtr="0">
            <a:normAutofit/>
          </a:bodyPr>
          <a:lstStyle>
            <a:lvl1pPr>
              <a:buClr>
                <a:srgbClr val="19BBB7"/>
              </a:buClr>
              <a:defRPr sz="2000" baseline="0">
                <a:solidFill>
                  <a:schemeClr val="tx2"/>
                </a:solidFill>
                <a:latin typeface="+mn-lt"/>
              </a:defRPr>
            </a:lvl1pPr>
            <a:lvl2pPr>
              <a:buClr>
                <a:srgbClr val="19BBB7"/>
              </a:buClr>
              <a:defRPr sz="1800" baseline="0">
                <a:latin typeface="+mn-lt"/>
              </a:defRPr>
            </a:lvl2pPr>
            <a:lvl3pPr>
              <a:buClr>
                <a:srgbClr val="19BBB7"/>
              </a:buClr>
              <a:defRPr sz="1400" baseline="0">
                <a:latin typeface="+mn-lt"/>
              </a:defRPr>
            </a:lvl3pPr>
            <a:lvl4pPr>
              <a:buClr>
                <a:srgbClr val="19BBB7"/>
              </a:buClr>
              <a:defRPr sz="1200" baseline="0">
                <a:latin typeface="+mj-lt"/>
              </a:defRPr>
            </a:lvl4pPr>
            <a:lvl5pPr>
              <a:buClr>
                <a:srgbClr val="19BBB7"/>
              </a:buClr>
              <a:defRPr sz="1000" baseline="0">
                <a:latin typeface="+mj-lt"/>
              </a:defRPr>
            </a:lvl5pPr>
            <a:lvl6pPr>
              <a:defRPr sz="1600"/>
            </a:lvl6pPr>
            <a:lvl7pPr>
              <a:defRPr sz="1600"/>
            </a:lvl7pPr>
            <a:lvl8pPr>
              <a:defRPr sz="1600"/>
            </a:lvl8pPr>
            <a:lvl9pPr>
              <a:defRPr sz="1600"/>
            </a:lvl9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7" name="Content Placeholder 3"/>
          <p:cNvSpPr>
            <a:spLocks noGrp="1"/>
          </p:cNvSpPr>
          <p:nvPr>
            <p:ph sz="quarter" idx="15" hasCustomPrompt="1"/>
          </p:nvPr>
        </p:nvSpPr>
        <p:spPr>
          <a:xfrm>
            <a:off x="4633882" y="1014984"/>
            <a:ext cx="3886200" cy="3639312"/>
          </a:xfrm>
        </p:spPr>
        <p:txBody>
          <a:bodyPr wrap="square">
            <a:normAutofit/>
          </a:bodyPr>
          <a:lstStyle>
            <a:lvl1pPr>
              <a:buClr>
                <a:srgbClr val="19BBB7"/>
              </a:buClr>
              <a:defRPr sz="2000" baseline="0">
                <a:solidFill>
                  <a:schemeClr val="tx2"/>
                </a:solidFill>
                <a:latin typeface="+mn-lt"/>
              </a:defRPr>
            </a:lvl1pPr>
            <a:lvl2pPr>
              <a:buClr>
                <a:srgbClr val="19BBB7"/>
              </a:buClr>
              <a:defRPr baseline="0">
                <a:latin typeface="+mn-lt"/>
              </a:defRPr>
            </a:lvl2pPr>
            <a:lvl3pPr>
              <a:buClr>
                <a:srgbClr val="19BBB7"/>
              </a:buClr>
              <a:defRPr baseline="0">
                <a:latin typeface="+mn-lt"/>
              </a:defRPr>
            </a:lvl3pPr>
            <a:lvl4pPr>
              <a:buClr>
                <a:srgbClr val="19BBB7"/>
              </a:buClr>
              <a:defRPr baseline="0">
                <a:latin typeface="+mj-lt"/>
              </a:defRPr>
            </a:lvl4pPr>
            <a:lvl5pPr>
              <a:buClr>
                <a:srgbClr val="19BBB7"/>
              </a:buClr>
              <a:defRPr baseline="0">
                <a:latin typeface="+mj-lt"/>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4" name="Slide Number Placeholder 4"/>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08910549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014984"/>
            <a:ext cx="3127248" cy="369332"/>
          </a:xfrm>
        </p:spPr>
        <p:txBody>
          <a:bodyPr lIns="91440" rIns="91440" anchor="t" anchorCtr="0">
            <a:spAutoFit/>
          </a:bodyPr>
          <a:lstStyle>
            <a:lvl1pPr algn="ctr" defTabSz="182880">
              <a:defRPr sz="1800" baseline="0">
                <a:solidFill>
                  <a:schemeClr val="bg1"/>
                </a:solidFill>
                <a:effectLst/>
                <a:latin typeface="+mj-lt"/>
              </a:defRPr>
            </a:lvl1pPr>
          </a:lstStyle>
          <a:p>
            <a:r>
              <a:rPr lang="en-US" dirty="0" smtClean="0"/>
              <a:t>Click to Edit Title</a:t>
            </a:r>
            <a:endParaRPr lang="en-US" dirty="0"/>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i="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smtClean="0"/>
              <a:t>Click to Edit Subtitle</a:t>
            </a:r>
            <a:endParaRPr lang="en-US" dirty="0"/>
          </a:p>
        </p:txBody>
      </p:sp>
      <p:sp>
        <p:nvSpPr>
          <p:cNvPr id="5" name="Content Placeholder 3"/>
          <p:cNvSpPr>
            <a:spLocks noGrp="1"/>
          </p:cNvSpPr>
          <p:nvPr>
            <p:ph sz="quarter" idx="14" hasCustomPrompt="1"/>
          </p:nvPr>
        </p:nvSpPr>
        <p:spPr>
          <a:xfrm>
            <a:off x="3127248" y="636360"/>
            <a:ext cx="6016752" cy="4507140"/>
          </a:xfrm>
        </p:spPr>
        <p:txBody>
          <a:bodyPr vert="horz" lIns="274320" tIns="45720" rIns="457200" bIns="91440" rtlCol="0" anchor="t" anchorCtr="0">
            <a:normAutofit/>
          </a:bodyPr>
          <a:lstStyle>
            <a:lvl1pPr>
              <a:defRPr lang="en-US" dirty="0" smtClean="0">
                <a:solidFill>
                  <a:schemeClr val="tx2"/>
                </a:solidFill>
              </a:defRPr>
            </a:lvl1pPr>
            <a:lvl2pPr>
              <a:defRPr lang="en-US" dirty="0" smtClean="0"/>
            </a:lvl2pPr>
            <a:lvl3pPr>
              <a:defRPr lang="en-US" dirty="0" smtClean="0"/>
            </a:lvl3pPr>
            <a:lvl4pPr>
              <a:defRPr lang="en-US" dirty="0" smtClean="0"/>
            </a:lvl4pPr>
            <a:lvl5pPr>
              <a:defRPr lang="en-US" dirty="0"/>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2" name="Text Placeholder 4"/>
          <p:cNvSpPr>
            <a:spLocks noGrp="1"/>
          </p:cNvSpPr>
          <p:nvPr>
            <p:ph type="body" sz="quarter" idx="13" hasCustomPrompt="1"/>
          </p:nvPr>
        </p:nvSpPr>
        <p:spPr>
          <a:xfrm>
            <a:off x="411480" y="1489933"/>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smtClean="0"/>
              <a:t>Click to edit caption text</a:t>
            </a:r>
            <a:endParaRPr lang="en-US" dirty="0"/>
          </a:p>
        </p:txBody>
      </p:sp>
      <p:sp>
        <p:nvSpPr>
          <p:cNvPr id="6"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sp>
        <p:nvSpPr>
          <p:cNvPr id="7" name="TextBox 6"/>
          <p:cNvSpPr txBox="1"/>
          <p:nvPr userDrawn="1"/>
        </p:nvSpPr>
        <p:spPr>
          <a:xfrm>
            <a:off x="3310128" y="4864608"/>
            <a:ext cx="2514600" cy="246221"/>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smtClean="0">
                <a:ln>
                  <a:noFill/>
                </a:ln>
                <a:solidFill>
                  <a:schemeClr val="bg1">
                    <a:lumMod val="85000"/>
                  </a:schemeClr>
                </a:solidFill>
                <a:effectLst/>
                <a:uLnTx/>
                <a:uFillTx/>
                <a:latin typeface="+mn-lt"/>
                <a:ea typeface="Calibri" charset="0"/>
                <a:cs typeface="Arial" panose="020B0604020202020204" pitchFamily="34" charset="0"/>
              </a:rPr>
              <a:t>Company Confidential – For Internal Use Only</a:t>
            </a:r>
            <a:br>
              <a:rPr kumimoji="0" lang="en-US" sz="500" b="0" i="0" u="none" strike="noStrike" kern="300" cap="none" spc="50" normalizeH="0" baseline="0" dirty="0" smtClean="0">
                <a:ln>
                  <a:noFill/>
                </a:ln>
                <a:solidFill>
                  <a:schemeClr val="bg1">
                    <a:lumMod val="85000"/>
                  </a:schemeClr>
                </a:solidFill>
                <a:effectLst/>
                <a:uLnTx/>
                <a:uFillTx/>
                <a:latin typeface="+mn-lt"/>
                <a:ea typeface="Calibri" charset="0"/>
                <a:cs typeface="Arial" panose="020B0604020202020204" pitchFamily="34" charset="0"/>
              </a:rPr>
            </a:br>
            <a:r>
              <a:rPr kumimoji="0" lang="en-US" sz="500" b="0" i="0" u="none" strike="noStrike" kern="300" cap="none" spc="50" normalizeH="0" baseline="0" dirty="0" smtClean="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endParaRPr>
          </a:p>
        </p:txBody>
      </p:sp>
      <p:grpSp>
        <p:nvGrpSpPr>
          <p:cNvPr id="55" name="Group 54"/>
          <p:cNvGrpSpPr>
            <a:grpSpLocks noChangeAspect="1"/>
          </p:cNvGrpSpPr>
          <p:nvPr userDrawn="1"/>
        </p:nvGrpSpPr>
        <p:grpSpPr>
          <a:xfrm>
            <a:off x="278497" y="137381"/>
            <a:ext cx="914400" cy="636169"/>
            <a:chOff x="3100388" y="1555751"/>
            <a:chExt cx="2932113" cy="2039938"/>
          </a:xfrm>
          <a:solidFill>
            <a:schemeClr val="bg1"/>
          </a:solidFill>
        </p:grpSpPr>
        <p:grpSp>
          <p:nvGrpSpPr>
            <p:cNvPr id="56" name="Group 55"/>
            <p:cNvGrpSpPr/>
            <p:nvPr userDrawn="1"/>
          </p:nvGrpSpPr>
          <p:grpSpPr>
            <a:xfrm>
              <a:off x="3100388" y="2832101"/>
              <a:ext cx="2932113" cy="763588"/>
              <a:chOff x="3100388" y="2832101"/>
              <a:chExt cx="2932113" cy="763588"/>
            </a:xfrm>
            <a:grpFill/>
          </p:grpSpPr>
          <p:sp>
            <p:nvSpPr>
              <p:cNvPr id="60" name="Freeform 19"/>
              <p:cNvSpPr>
                <a:spLocks/>
              </p:cNvSpPr>
              <p:nvPr userDrawn="1"/>
            </p:nvSpPr>
            <p:spPr bwMode="auto">
              <a:xfrm>
                <a:off x="3100388" y="2832101"/>
                <a:ext cx="339725" cy="588963"/>
              </a:xfrm>
              <a:custGeom>
                <a:avLst/>
                <a:gdLst>
                  <a:gd name="T0" fmla="*/ 269 w 428"/>
                  <a:gd name="T1" fmla="*/ 2 h 741"/>
                  <a:gd name="T2" fmla="*/ 337 w 428"/>
                  <a:gd name="T3" fmla="*/ 21 h 741"/>
                  <a:gd name="T4" fmla="*/ 393 w 428"/>
                  <a:gd name="T5" fmla="*/ 57 h 741"/>
                  <a:gd name="T6" fmla="*/ 387 w 428"/>
                  <a:gd name="T7" fmla="*/ 105 h 741"/>
                  <a:gd name="T8" fmla="*/ 346 w 428"/>
                  <a:gd name="T9" fmla="*/ 66 h 741"/>
                  <a:gd name="T10" fmla="*/ 292 w 428"/>
                  <a:gd name="T11" fmla="*/ 42 h 741"/>
                  <a:gd name="T12" fmla="*/ 229 w 428"/>
                  <a:gd name="T13" fmla="*/ 33 h 741"/>
                  <a:gd name="T14" fmla="*/ 176 w 428"/>
                  <a:gd name="T15" fmla="*/ 38 h 741"/>
                  <a:gd name="T16" fmla="*/ 128 w 428"/>
                  <a:gd name="T17" fmla="*/ 57 h 741"/>
                  <a:gd name="T18" fmla="*/ 87 w 428"/>
                  <a:gd name="T19" fmla="*/ 88 h 741"/>
                  <a:gd name="T20" fmla="*/ 58 w 428"/>
                  <a:gd name="T21" fmla="*/ 131 h 741"/>
                  <a:gd name="T22" fmla="*/ 48 w 428"/>
                  <a:gd name="T23" fmla="*/ 186 h 741"/>
                  <a:gd name="T24" fmla="*/ 57 w 428"/>
                  <a:gd name="T25" fmla="*/ 238 h 741"/>
                  <a:gd name="T26" fmla="*/ 82 w 428"/>
                  <a:gd name="T27" fmla="*/ 278 h 741"/>
                  <a:gd name="T28" fmla="*/ 118 w 428"/>
                  <a:gd name="T29" fmla="*/ 307 h 741"/>
                  <a:gd name="T30" fmla="*/ 163 w 428"/>
                  <a:gd name="T31" fmla="*/ 330 h 741"/>
                  <a:gd name="T32" fmla="*/ 212 w 428"/>
                  <a:gd name="T33" fmla="*/ 349 h 741"/>
                  <a:gd name="T34" fmla="*/ 264 w 428"/>
                  <a:gd name="T35" fmla="*/ 368 h 741"/>
                  <a:gd name="T36" fmla="*/ 315 w 428"/>
                  <a:gd name="T37" fmla="*/ 389 h 741"/>
                  <a:gd name="T38" fmla="*/ 358 w 428"/>
                  <a:gd name="T39" fmla="*/ 413 h 741"/>
                  <a:gd name="T40" fmla="*/ 396 w 428"/>
                  <a:gd name="T41" fmla="*/ 446 h 741"/>
                  <a:gd name="T42" fmla="*/ 419 w 428"/>
                  <a:gd name="T43" fmla="*/ 491 h 741"/>
                  <a:gd name="T44" fmla="*/ 428 w 428"/>
                  <a:gd name="T45" fmla="*/ 549 h 741"/>
                  <a:gd name="T46" fmla="*/ 418 w 428"/>
                  <a:gd name="T47" fmla="*/ 612 h 741"/>
                  <a:gd name="T48" fmla="*/ 391 w 428"/>
                  <a:gd name="T49" fmla="*/ 662 h 741"/>
                  <a:gd name="T50" fmla="*/ 351 w 428"/>
                  <a:gd name="T51" fmla="*/ 701 h 741"/>
                  <a:gd name="T52" fmla="*/ 299 w 428"/>
                  <a:gd name="T53" fmla="*/ 727 h 741"/>
                  <a:gd name="T54" fmla="*/ 240 w 428"/>
                  <a:gd name="T55" fmla="*/ 740 h 741"/>
                  <a:gd name="T56" fmla="*/ 169 w 428"/>
                  <a:gd name="T57" fmla="*/ 739 h 741"/>
                  <a:gd name="T58" fmla="*/ 91 w 428"/>
                  <a:gd name="T59" fmla="*/ 719 h 741"/>
                  <a:gd name="T60" fmla="*/ 27 w 428"/>
                  <a:gd name="T61" fmla="*/ 678 h 741"/>
                  <a:gd name="T62" fmla="*/ 25 w 428"/>
                  <a:gd name="T63" fmla="*/ 626 h 741"/>
                  <a:gd name="T64" fmla="*/ 80 w 428"/>
                  <a:gd name="T65" fmla="*/ 670 h 741"/>
                  <a:gd name="T66" fmla="*/ 142 w 428"/>
                  <a:gd name="T67" fmla="*/ 698 h 741"/>
                  <a:gd name="T68" fmla="*/ 210 w 428"/>
                  <a:gd name="T69" fmla="*/ 707 h 741"/>
                  <a:gd name="T70" fmla="*/ 265 w 428"/>
                  <a:gd name="T71" fmla="*/ 701 h 741"/>
                  <a:gd name="T72" fmla="*/ 313 w 428"/>
                  <a:gd name="T73" fmla="*/ 681 h 741"/>
                  <a:gd name="T74" fmla="*/ 354 w 428"/>
                  <a:gd name="T75" fmla="*/ 650 h 741"/>
                  <a:gd name="T76" fmla="*/ 381 w 428"/>
                  <a:gd name="T77" fmla="*/ 606 h 741"/>
                  <a:gd name="T78" fmla="*/ 391 w 428"/>
                  <a:gd name="T79" fmla="*/ 551 h 741"/>
                  <a:gd name="T80" fmla="*/ 382 w 428"/>
                  <a:gd name="T81" fmla="*/ 499 h 741"/>
                  <a:gd name="T82" fmla="*/ 357 w 428"/>
                  <a:gd name="T83" fmla="*/ 460 h 741"/>
                  <a:gd name="T84" fmla="*/ 321 w 428"/>
                  <a:gd name="T85" fmla="*/ 430 h 741"/>
                  <a:gd name="T86" fmla="*/ 276 w 428"/>
                  <a:gd name="T87" fmla="*/ 408 h 741"/>
                  <a:gd name="T88" fmla="*/ 227 w 428"/>
                  <a:gd name="T89" fmla="*/ 389 h 741"/>
                  <a:gd name="T90" fmla="*/ 175 w 428"/>
                  <a:gd name="T91" fmla="*/ 371 h 741"/>
                  <a:gd name="T92" fmla="*/ 126 w 428"/>
                  <a:gd name="T93" fmla="*/ 349 h 741"/>
                  <a:gd name="T94" fmla="*/ 81 w 428"/>
                  <a:gd name="T95" fmla="*/ 324 h 741"/>
                  <a:gd name="T96" fmla="*/ 45 w 428"/>
                  <a:gd name="T97" fmla="*/ 291 h 741"/>
                  <a:gd name="T98" fmla="*/ 20 w 428"/>
                  <a:gd name="T99" fmla="*/ 245 h 741"/>
                  <a:gd name="T100" fmla="*/ 12 w 428"/>
                  <a:gd name="T101" fmla="*/ 187 h 741"/>
                  <a:gd name="T102" fmla="*/ 21 w 428"/>
                  <a:gd name="T103" fmla="*/ 125 h 741"/>
                  <a:gd name="T104" fmla="*/ 49 w 428"/>
                  <a:gd name="T105" fmla="*/ 76 h 741"/>
                  <a:gd name="T106" fmla="*/ 90 w 428"/>
                  <a:gd name="T107" fmla="*/ 39 h 741"/>
                  <a:gd name="T108" fmla="*/ 142 w 428"/>
                  <a:gd name="T109" fmla="*/ 14 h 741"/>
                  <a:gd name="T110" fmla="*/ 200 w 428"/>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741">
                    <a:moveTo>
                      <a:pt x="230" y="0"/>
                    </a:moveTo>
                    <a:lnTo>
                      <a:pt x="269" y="2"/>
                    </a:lnTo>
                    <a:lnTo>
                      <a:pt x="305" y="10"/>
                    </a:lnTo>
                    <a:lnTo>
                      <a:pt x="337" y="21"/>
                    </a:lnTo>
                    <a:lnTo>
                      <a:pt x="366" y="37"/>
                    </a:lnTo>
                    <a:lnTo>
                      <a:pt x="393" y="57"/>
                    </a:lnTo>
                    <a:lnTo>
                      <a:pt x="415" y="80"/>
                    </a:lnTo>
                    <a:lnTo>
                      <a:pt x="387" y="105"/>
                    </a:lnTo>
                    <a:lnTo>
                      <a:pt x="367" y="83"/>
                    </a:lnTo>
                    <a:lnTo>
                      <a:pt x="346" y="66"/>
                    </a:lnTo>
                    <a:lnTo>
                      <a:pt x="320" y="52"/>
                    </a:lnTo>
                    <a:lnTo>
                      <a:pt x="292" y="42"/>
                    </a:lnTo>
                    <a:lnTo>
                      <a:pt x="262" y="35"/>
                    </a:lnTo>
                    <a:lnTo>
                      <a:pt x="229" y="33"/>
                    </a:lnTo>
                    <a:lnTo>
                      <a:pt x="202" y="34"/>
                    </a:lnTo>
                    <a:lnTo>
                      <a:pt x="176" y="38"/>
                    </a:lnTo>
                    <a:lnTo>
                      <a:pt x="152" y="46"/>
                    </a:lnTo>
                    <a:lnTo>
                      <a:pt x="128" y="57"/>
                    </a:lnTo>
                    <a:lnTo>
                      <a:pt x="106" y="71"/>
                    </a:lnTo>
                    <a:lnTo>
                      <a:pt x="87" y="88"/>
                    </a:lnTo>
                    <a:lnTo>
                      <a:pt x="71" y="107"/>
                    </a:lnTo>
                    <a:lnTo>
                      <a:pt x="58" y="131"/>
                    </a:lnTo>
                    <a:lnTo>
                      <a:pt x="52" y="156"/>
                    </a:lnTo>
                    <a:lnTo>
                      <a:pt x="48" y="186"/>
                    </a:lnTo>
                    <a:lnTo>
                      <a:pt x="51" y="214"/>
                    </a:lnTo>
                    <a:lnTo>
                      <a:pt x="57" y="238"/>
                    </a:lnTo>
                    <a:lnTo>
                      <a:pt x="67" y="259"/>
                    </a:lnTo>
                    <a:lnTo>
                      <a:pt x="82" y="278"/>
                    </a:lnTo>
                    <a:lnTo>
                      <a:pt x="99" y="294"/>
                    </a:lnTo>
                    <a:lnTo>
                      <a:pt x="118" y="307"/>
                    </a:lnTo>
                    <a:lnTo>
                      <a:pt x="139" y="320"/>
                    </a:lnTo>
                    <a:lnTo>
                      <a:pt x="163" y="330"/>
                    </a:lnTo>
                    <a:lnTo>
                      <a:pt x="188" y="340"/>
                    </a:lnTo>
                    <a:lnTo>
                      <a:pt x="212" y="349"/>
                    </a:lnTo>
                    <a:lnTo>
                      <a:pt x="238" y="358"/>
                    </a:lnTo>
                    <a:lnTo>
                      <a:pt x="264" y="368"/>
                    </a:lnTo>
                    <a:lnTo>
                      <a:pt x="290" y="377"/>
                    </a:lnTo>
                    <a:lnTo>
                      <a:pt x="315" y="389"/>
                    </a:lnTo>
                    <a:lnTo>
                      <a:pt x="337" y="400"/>
                    </a:lnTo>
                    <a:lnTo>
                      <a:pt x="358" y="413"/>
                    </a:lnTo>
                    <a:lnTo>
                      <a:pt x="379" y="429"/>
                    </a:lnTo>
                    <a:lnTo>
                      <a:pt x="396" y="446"/>
                    </a:lnTo>
                    <a:lnTo>
                      <a:pt x="409" y="467"/>
                    </a:lnTo>
                    <a:lnTo>
                      <a:pt x="419" y="491"/>
                    </a:lnTo>
                    <a:lnTo>
                      <a:pt x="426" y="518"/>
                    </a:lnTo>
                    <a:lnTo>
                      <a:pt x="428" y="549"/>
                    </a:lnTo>
                    <a:lnTo>
                      <a:pt x="426" y="581"/>
                    </a:lnTo>
                    <a:lnTo>
                      <a:pt x="418" y="612"/>
                    </a:lnTo>
                    <a:lnTo>
                      <a:pt x="407" y="639"/>
                    </a:lnTo>
                    <a:lnTo>
                      <a:pt x="391" y="662"/>
                    </a:lnTo>
                    <a:lnTo>
                      <a:pt x="373" y="684"/>
                    </a:lnTo>
                    <a:lnTo>
                      <a:pt x="351" y="701"/>
                    </a:lnTo>
                    <a:lnTo>
                      <a:pt x="326" y="715"/>
                    </a:lnTo>
                    <a:lnTo>
                      <a:pt x="299" y="727"/>
                    </a:lnTo>
                    <a:lnTo>
                      <a:pt x="271" y="734"/>
                    </a:lnTo>
                    <a:lnTo>
                      <a:pt x="240" y="740"/>
                    </a:lnTo>
                    <a:lnTo>
                      <a:pt x="210" y="741"/>
                    </a:lnTo>
                    <a:lnTo>
                      <a:pt x="169" y="739"/>
                    </a:lnTo>
                    <a:lnTo>
                      <a:pt x="128" y="731"/>
                    </a:lnTo>
                    <a:lnTo>
                      <a:pt x="91" y="719"/>
                    </a:lnTo>
                    <a:lnTo>
                      <a:pt x="57" y="701"/>
                    </a:lnTo>
                    <a:lnTo>
                      <a:pt x="27" y="678"/>
                    </a:lnTo>
                    <a:lnTo>
                      <a:pt x="0" y="651"/>
                    </a:lnTo>
                    <a:lnTo>
                      <a:pt x="25" y="626"/>
                    </a:lnTo>
                    <a:lnTo>
                      <a:pt x="51" y="650"/>
                    </a:lnTo>
                    <a:lnTo>
                      <a:pt x="80" y="670"/>
                    </a:lnTo>
                    <a:lnTo>
                      <a:pt x="109" y="687"/>
                    </a:lnTo>
                    <a:lnTo>
                      <a:pt x="142" y="698"/>
                    </a:lnTo>
                    <a:lnTo>
                      <a:pt x="175" y="705"/>
                    </a:lnTo>
                    <a:lnTo>
                      <a:pt x="210" y="707"/>
                    </a:lnTo>
                    <a:lnTo>
                      <a:pt x="238" y="706"/>
                    </a:lnTo>
                    <a:lnTo>
                      <a:pt x="265" y="701"/>
                    </a:lnTo>
                    <a:lnTo>
                      <a:pt x="290" y="693"/>
                    </a:lnTo>
                    <a:lnTo>
                      <a:pt x="313" y="681"/>
                    </a:lnTo>
                    <a:lnTo>
                      <a:pt x="335" y="667"/>
                    </a:lnTo>
                    <a:lnTo>
                      <a:pt x="354" y="650"/>
                    </a:lnTo>
                    <a:lnTo>
                      <a:pt x="370" y="630"/>
                    </a:lnTo>
                    <a:lnTo>
                      <a:pt x="381" y="606"/>
                    </a:lnTo>
                    <a:lnTo>
                      <a:pt x="388" y="580"/>
                    </a:lnTo>
                    <a:lnTo>
                      <a:pt x="391" y="551"/>
                    </a:lnTo>
                    <a:lnTo>
                      <a:pt x="389" y="523"/>
                    </a:lnTo>
                    <a:lnTo>
                      <a:pt x="382" y="499"/>
                    </a:lnTo>
                    <a:lnTo>
                      <a:pt x="372" y="478"/>
                    </a:lnTo>
                    <a:lnTo>
                      <a:pt x="357" y="460"/>
                    </a:lnTo>
                    <a:lnTo>
                      <a:pt x="340" y="444"/>
                    </a:lnTo>
                    <a:lnTo>
                      <a:pt x="321" y="430"/>
                    </a:lnTo>
                    <a:lnTo>
                      <a:pt x="300" y="419"/>
                    </a:lnTo>
                    <a:lnTo>
                      <a:pt x="276" y="408"/>
                    </a:lnTo>
                    <a:lnTo>
                      <a:pt x="253" y="398"/>
                    </a:lnTo>
                    <a:lnTo>
                      <a:pt x="227" y="389"/>
                    </a:lnTo>
                    <a:lnTo>
                      <a:pt x="201" y="380"/>
                    </a:lnTo>
                    <a:lnTo>
                      <a:pt x="175" y="371"/>
                    </a:lnTo>
                    <a:lnTo>
                      <a:pt x="151" y="360"/>
                    </a:lnTo>
                    <a:lnTo>
                      <a:pt x="126" y="349"/>
                    </a:lnTo>
                    <a:lnTo>
                      <a:pt x="102" y="338"/>
                    </a:lnTo>
                    <a:lnTo>
                      <a:pt x="81" y="324"/>
                    </a:lnTo>
                    <a:lnTo>
                      <a:pt x="62" y="309"/>
                    </a:lnTo>
                    <a:lnTo>
                      <a:pt x="45" y="291"/>
                    </a:lnTo>
                    <a:lnTo>
                      <a:pt x="31" y="269"/>
                    </a:lnTo>
                    <a:lnTo>
                      <a:pt x="20" y="245"/>
                    </a:lnTo>
                    <a:lnTo>
                      <a:pt x="15" y="218"/>
                    </a:lnTo>
                    <a:lnTo>
                      <a:pt x="12" y="187"/>
                    </a:lnTo>
                    <a:lnTo>
                      <a:pt x="15" y="154"/>
                    </a:lnTo>
                    <a:lnTo>
                      <a:pt x="21" y="125"/>
                    </a:lnTo>
                    <a:lnTo>
                      <a:pt x="34" y="99"/>
                    </a:lnTo>
                    <a:lnTo>
                      <a:pt x="49" y="76"/>
                    </a:lnTo>
                    <a:lnTo>
                      <a:pt x="69" y="56"/>
                    </a:lnTo>
                    <a:lnTo>
                      <a:pt x="90" y="39"/>
                    </a:lnTo>
                    <a:lnTo>
                      <a:pt x="115" y="25"/>
                    </a:lnTo>
                    <a:lnTo>
                      <a:pt x="142" y="14"/>
                    </a:lnTo>
                    <a:lnTo>
                      <a:pt x="170" y="7"/>
                    </a:lnTo>
                    <a:lnTo>
                      <a:pt x="200" y="1"/>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0"/>
              <p:cNvSpPr>
                <a:spLocks noEditPoints="1"/>
              </p:cNvSpPr>
              <p:nvPr userDrawn="1"/>
            </p:nvSpPr>
            <p:spPr bwMode="auto">
              <a:xfrm>
                <a:off x="3492501" y="2847976"/>
                <a:ext cx="506413" cy="557213"/>
              </a:xfrm>
              <a:custGeom>
                <a:avLst/>
                <a:gdLst>
                  <a:gd name="T0" fmla="*/ 323 w 640"/>
                  <a:gd name="T1" fmla="*/ 34 h 703"/>
                  <a:gd name="T2" fmla="*/ 137 w 640"/>
                  <a:gd name="T3" fmla="*/ 474 h 703"/>
                  <a:gd name="T4" fmla="*/ 505 w 640"/>
                  <a:gd name="T5" fmla="*/ 474 h 703"/>
                  <a:gd name="T6" fmla="*/ 323 w 640"/>
                  <a:gd name="T7" fmla="*/ 34 h 703"/>
                  <a:gd name="T8" fmla="*/ 304 w 640"/>
                  <a:gd name="T9" fmla="*/ 0 h 703"/>
                  <a:gd name="T10" fmla="*/ 344 w 640"/>
                  <a:gd name="T11" fmla="*/ 0 h 703"/>
                  <a:gd name="T12" fmla="*/ 640 w 640"/>
                  <a:gd name="T13" fmla="*/ 703 h 703"/>
                  <a:gd name="T14" fmla="*/ 599 w 640"/>
                  <a:gd name="T15" fmla="*/ 703 h 703"/>
                  <a:gd name="T16" fmla="*/ 518 w 640"/>
                  <a:gd name="T17" fmla="*/ 507 h 703"/>
                  <a:gd name="T18" fmla="*/ 124 w 640"/>
                  <a:gd name="T19" fmla="*/ 507 h 703"/>
                  <a:gd name="T20" fmla="*/ 41 w 640"/>
                  <a:gd name="T21" fmla="*/ 703 h 703"/>
                  <a:gd name="T22" fmla="*/ 0 w 640"/>
                  <a:gd name="T23" fmla="*/ 703 h 703"/>
                  <a:gd name="T24" fmla="*/ 304 w 640"/>
                  <a:gd name="T25"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0" h="703">
                    <a:moveTo>
                      <a:pt x="323" y="34"/>
                    </a:moveTo>
                    <a:lnTo>
                      <a:pt x="137" y="474"/>
                    </a:lnTo>
                    <a:lnTo>
                      <a:pt x="505" y="474"/>
                    </a:lnTo>
                    <a:lnTo>
                      <a:pt x="323" y="34"/>
                    </a:lnTo>
                    <a:close/>
                    <a:moveTo>
                      <a:pt x="304" y="0"/>
                    </a:moveTo>
                    <a:lnTo>
                      <a:pt x="344" y="0"/>
                    </a:lnTo>
                    <a:lnTo>
                      <a:pt x="640" y="703"/>
                    </a:lnTo>
                    <a:lnTo>
                      <a:pt x="599" y="703"/>
                    </a:lnTo>
                    <a:lnTo>
                      <a:pt x="518" y="507"/>
                    </a:lnTo>
                    <a:lnTo>
                      <a:pt x="124" y="507"/>
                    </a:lnTo>
                    <a:lnTo>
                      <a:pt x="41" y="703"/>
                    </a:lnTo>
                    <a:lnTo>
                      <a:pt x="0" y="703"/>
                    </a:lnTo>
                    <a:lnTo>
                      <a:pt x="3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1"/>
              <p:cNvSpPr>
                <a:spLocks/>
              </p:cNvSpPr>
              <p:nvPr userDrawn="1"/>
            </p:nvSpPr>
            <p:spPr bwMode="auto">
              <a:xfrm>
                <a:off x="4048126" y="2832101"/>
                <a:ext cx="339725" cy="588963"/>
              </a:xfrm>
              <a:custGeom>
                <a:avLst/>
                <a:gdLst>
                  <a:gd name="T0" fmla="*/ 269 w 429"/>
                  <a:gd name="T1" fmla="*/ 2 h 741"/>
                  <a:gd name="T2" fmla="*/ 338 w 429"/>
                  <a:gd name="T3" fmla="*/ 21 h 741"/>
                  <a:gd name="T4" fmla="*/ 394 w 429"/>
                  <a:gd name="T5" fmla="*/ 57 h 741"/>
                  <a:gd name="T6" fmla="*/ 387 w 429"/>
                  <a:gd name="T7" fmla="*/ 105 h 741"/>
                  <a:gd name="T8" fmla="*/ 347 w 429"/>
                  <a:gd name="T9" fmla="*/ 66 h 741"/>
                  <a:gd name="T10" fmla="*/ 293 w 429"/>
                  <a:gd name="T11" fmla="*/ 42 h 741"/>
                  <a:gd name="T12" fmla="*/ 230 w 429"/>
                  <a:gd name="T13" fmla="*/ 33 h 741"/>
                  <a:gd name="T14" fmla="*/ 177 w 429"/>
                  <a:gd name="T15" fmla="*/ 38 h 741"/>
                  <a:gd name="T16" fmla="*/ 129 w 429"/>
                  <a:gd name="T17" fmla="*/ 57 h 741"/>
                  <a:gd name="T18" fmla="*/ 87 w 429"/>
                  <a:gd name="T19" fmla="*/ 88 h 741"/>
                  <a:gd name="T20" fmla="*/ 60 w 429"/>
                  <a:gd name="T21" fmla="*/ 131 h 741"/>
                  <a:gd name="T22" fmla="*/ 49 w 429"/>
                  <a:gd name="T23" fmla="*/ 186 h 741"/>
                  <a:gd name="T24" fmla="*/ 58 w 429"/>
                  <a:gd name="T25" fmla="*/ 238 h 741"/>
                  <a:gd name="T26" fmla="*/ 82 w 429"/>
                  <a:gd name="T27" fmla="*/ 278 h 741"/>
                  <a:gd name="T28" fmla="*/ 118 w 429"/>
                  <a:gd name="T29" fmla="*/ 307 h 741"/>
                  <a:gd name="T30" fmla="*/ 163 w 429"/>
                  <a:gd name="T31" fmla="*/ 330 h 741"/>
                  <a:gd name="T32" fmla="*/ 213 w 429"/>
                  <a:gd name="T33" fmla="*/ 349 h 741"/>
                  <a:gd name="T34" fmla="*/ 264 w 429"/>
                  <a:gd name="T35" fmla="*/ 368 h 741"/>
                  <a:gd name="T36" fmla="*/ 315 w 429"/>
                  <a:gd name="T37" fmla="*/ 389 h 741"/>
                  <a:gd name="T38" fmla="*/ 359 w 429"/>
                  <a:gd name="T39" fmla="*/ 413 h 741"/>
                  <a:gd name="T40" fmla="*/ 396 w 429"/>
                  <a:gd name="T41" fmla="*/ 446 h 741"/>
                  <a:gd name="T42" fmla="*/ 420 w 429"/>
                  <a:gd name="T43" fmla="*/ 491 h 741"/>
                  <a:gd name="T44" fmla="*/ 429 w 429"/>
                  <a:gd name="T45" fmla="*/ 549 h 741"/>
                  <a:gd name="T46" fmla="*/ 418 w 429"/>
                  <a:gd name="T47" fmla="*/ 612 h 741"/>
                  <a:gd name="T48" fmla="*/ 391 w 429"/>
                  <a:gd name="T49" fmla="*/ 662 h 741"/>
                  <a:gd name="T50" fmla="*/ 351 w 429"/>
                  <a:gd name="T51" fmla="*/ 701 h 741"/>
                  <a:gd name="T52" fmla="*/ 299 w 429"/>
                  <a:gd name="T53" fmla="*/ 727 h 741"/>
                  <a:gd name="T54" fmla="*/ 241 w 429"/>
                  <a:gd name="T55" fmla="*/ 740 h 741"/>
                  <a:gd name="T56" fmla="*/ 169 w 429"/>
                  <a:gd name="T57" fmla="*/ 739 h 741"/>
                  <a:gd name="T58" fmla="*/ 91 w 429"/>
                  <a:gd name="T59" fmla="*/ 719 h 741"/>
                  <a:gd name="T60" fmla="*/ 27 w 429"/>
                  <a:gd name="T61" fmla="*/ 678 h 741"/>
                  <a:gd name="T62" fmla="*/ 25 w 429"/>
                  <a:gd name="T63" fmla="*/ 626 h 741"/>
                  <a:gd name="T64" fmla="*/ 80 w 429"/>
                  <a:gd name="T65" fmla="*/ 670 h 741"/>
                  <a:gd name="T66" fmla="*/ 142 w 429"/>
                  <a:gd name="T67" fmla="*/ 698 h 741"/>
                  <a:gd name="T68" fmla="*/ 211 w 429"/>
                  <a:gd name="T69" fmla="*/ 707 h 741"/>
                  <a:gd name="T70" fmla="*/ 266 w 429"/>
                  <a:gd name="T71" fmla="*/ 701 h 741"/>
                  <a:gd name="T72" fmla="*/ 314 w 429"/>
                  <a:gd name="T73" fmla="*/ 681 h 741"/>
                  <a:gd name="T74" fmla="*/ 354 w 429"/>
                  <a:gd name="T75" fmla="*/ 650 h 741"/>
                  <a:gd name="T76" fmla="*/ 381 w 429"/>
                  <a:gd name="T77" fmla="*/ 606 h 741"/>
                  <a:gd name="T78" fmla="*/ 391 w 429"/>
                  <a:gd name="T79" fmla="*/ 551 h 741"/>
                  <a:gd name="T80" fmla="*/ 382 w 429"/>
                  <a:gd name="T81" fmla="*/ 499 h 741"/>
                  <a:gd name="T82" fmla="*/ 358 w 429"/>
                  <a:gd name="T83" fmla="*/ 460 h 741"/>
                  <a:gd name="T84" fmla="*/ 322 w 429"/>
                  <a:gd name="T85" fmla="*/ 430 h 741"/>
                  <a:gd name="T86" fmla="*/ 277 w 429"/>
                  <a:gd name="T87" fmla="*/ 408 h 741"/>
                  <a:gd name="T88" fmla="*/ 227 w 429"/>
                  <a:gd name="T89" fmla="*/ 389 h 741"/>
                  <a:gd name="T90" fmla="*/ 176 w 429"/>
                  <a:gd name="T91" fmla="*/ 371 h 741"/>
                  <a:gd name="T92" fmla="*/ 126 w 429"/>
                  <a:gd name="T93" fmla="*/ 349 h 741"/>
                  <a:gd name="T94" fmla="*/ 81 w 429"/>
                  <a:gd name="T95" fmla="*/ 324 h 741"/>
                  <a:gd name="T96" fmla="*/ 45 w 429"/>
                  <a:gd name="T97" fmla="*/ 291 h 741"/>
                  <a:gd name="T98" fmla="*/ 21 w 429"/>
                  <a:gd name="T99" fmla="*/ 245 h 741"/>
                  <a:gd name="T100" fmla="*/ 13 w 429"/>
                  <a:gd name="T101" fmla="*/ 187 h 741"/>
                  <a:gd name="T102" fmla="*/ 22 w 429"/>
                  <a:gd name="T103" fmla="*/ 125 h 741"/>
                  <a:gd name="T104" fmla="*/ 50 w 429"/>
                  <a:gd name="T105" fmla="*/ 76 h 741"/>
                  <a:gd name="T106" fmla="*/ 90 w 429"/>
                  <a:gd name="T107" fmla="*/ 39 h 741"/>
                  <a:gd name="T108" fmla="*/ 142 w 429"/>
                  <a:gd name="T109" fmla="*/ 14 h 741"/>
                  <a:gd name="T110" fmla="*/ 200 w 429"/>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9" h="741">
                    <a:moveTo>
                      <a:pt x="231" y="0"/>
                    </a:moveTo>
                    <a:lnTo>
                      <a:pt x="269" y="2"/>
                    </a:lnTo>
                    <a:lnTo>
                      <a:pt x="305" y="10"/>
                    </a:lnTo>
                    <a:lnTo>
                      <a:pt x="338" y="21"/>
                    </a:lnTo>
                    <a:lnTo>
                      <a:pt x="367" y="37"/>
                    </a:lnTo>
                    <a:lnTo>
                      <a:pt x="394" y="57"/>
                    </a:lnTo>
                    <a:lnTo>
                      <a:pt x="415" y="80"/>
                    </a:lnTo>
                    <a:lnTo>
                      <a:pt x="387" y="105"/>
                    </a:lnTo>
                    <a:lnTo>
                      <a:pt x="368" y="83"/>
                    </a:lnTo>
                    <a:lnTo>
                      <a:pt x="347" y="66"/>
                    </a:lnTo>
                    <a:lnTo>
                      <a:pt x="321" y="52"/>
                    </a:lnTo>
                    <a:lnTo>
                      <a:pt x="293" y="42"/>
                    </a:lnTo>
                    <a:lnTo>
                      <a:pt x="262" y="35"/>
                    </a:lnTo>
                    <a:lnTo>
                      <a:pt x="230" y="33"/>
                    </a:lnTo>
                    <a:lnTo>
                      <a:pt x="203" y="34"/>
                    </a:lnTo>
                    <a:lnTo>
                      <a:pt x="177" y="38"/>
                    </a:lnTo>
                    <a:lnTo>
                      <a:pt x="152" y="46"/>
                    </a:lnTo>
                    <a:lnTo>
                      <a:pt x="129" y="57"/>
                    </a:lnTo>
                    <a:lnTo>
                      <a:pt x="106" y="71"/>
                    </a:lnTo>
                    <a:lnTo>
                      <a:pt x="87" y="88"/>
                    </a:lnTo>
                    <a:lnTo>
                      <a:pt x="71" y="107"/>
                    </a:lnTo>
                    <a:lnTo>
                      <a:pt x="60" y="131"/>
                    </a:lnTo>
                    <a:lnTo>
                      <a:pt x="52" y="156"/>
                    </a:lnTo>
                    <a:lnTo>
                      <a:pt x="49" y="186"/>
                    </a:lnTo>
                    <a:lnTo>
                      <a:pt x="51" y="214"/>
                    </a:lnTo>
                    <a:lnTo>
                      <a:pt x="58" y="238"/>
                    </a:lnTo>
                    <a:lnTo>
                      <a:pt x="68" y="259"/>
                    </a:lnTo>
                    <a:lnTo>
                      <a:pt x="82" y="278"/>
                    </a:lnTo>
                    <a:lnTo>
                      <a:pt x="99" y="294"/>
                    </a:lnTo>
                    <a:lnTo>
                      <a:pt x="118" y="307"/>
                    </a:lnTo>
                    <a:lnTo>
                      <a:pt x="140" y="320"/>
                    </a:lnTo>
                    <a:lnTo>
                      <a:pt x="163" y="330"/>
                    </a:lnTo>
                    <a:lnTo>
                      <a:pt x="188" y="340"/>
                    </a:lnTo>
                    <a:lnTo>
                      <a:pt x="213" y="349"/>
                    </a:lnTo>
                    <a:lnTo>
                      <a:pt x="239" y="358"/>
                    </a:lnTo>
                    <a:lnTo>
                      <a:pt x="264" y="368"/>
                    </a:lnTo>
                    <a:lnTo>
                      <a:pt x="290" y="377"/>
                    </a:lnTo>
                    <a:lnTo>
                      <a:pt x="315" y="389"/>
                    </a:lnTo>
                    <a:lnTo>
                      <a:pt x="338" y="400"/>
                    </a:lnTo>
                    <a:lnTo>
                      <a:pt x="359" y="413"/>
                    </a:lnTo>
                    <a:lnTo>
                      <a:pt x="379" y="429"/>
                    </a:lnTo>
                    <a:lnTo>
                      <a:pt x="396" y="446"/>
                    </a:lnTo>
                    <a:lnTo>
                      <a:pt x="409" y="467"/>
                    </a:lnTo>
                    <a:lnTo>
                      <a:pt x="420" y="491"/>
                    </a:lnTo>
                    <a:lnTo>
                      <a:pt x="426" y="518"/>
                    </a:lnTo>
                    <a:lnTo>
                      <a:pt x="429" y="549"/>
                    </a:lnTo>
                    <a:lnTo>
                      <a:pt x="426" y="581"/>
                    </a:lnTo>
                    <a:lnTo>
                      <a:pt x="418" y="612"/>
                    </a:lnTo>
                    <a:lnTo>
                      <a:pt x="407" y="639"/>
                    </a:lnTo>
                    <a:lnTo>
                      <a:pt x="391" y="662"/>
                    </a:lnTo>
                    <a:lnTo>
                      <a:pt x="373" y="684"/>
                    </a:lnTo>
                    <a:lnTo>
                      <a:pt x="351" y="701"/>
                    </a:lnTo>
                    <a:lnTo>
                      <a:pt x="326" y="715"/>
                    </a:lnTo>
                    <a:lnTo>
                      <a:pt x="299" y="727"/>
                    </a:lnTo>
                    <a:lnTo>
                      <a:pt x="271" y="734"/>
                    </a:lnTo>
                    <a:lnTo>
                      <a:pt x="241" y="740"/>
                    </a:lnTo>
                    <a:lnTo>
                      <a:pt x="211" y="741"/>
                    </a:lnTo>
                    <a:lnTo>
                      <a:pt x="169" y="739"/>
                    </a:lnTo>
                    <a:lnTo>
                      <a:pt x="129" y="731"/>
                    </a:lnTo>
                    <a:lnTo>
                      <a:pt x="91" y="719"/>
                    </a:lnTo>
                    <a:lnTo>
                      <a:pt x="58" y="701"/>
                    </a:lnTo>
                    <a:lnTo>
                      <a:pt x="27" y="678"/>
                    </a:lnTo>
                    <a:lnTo>
                      <a:pt x="0" y="651"/>
                    </a:lnTo>
                    <a:lnTo>
                      <a:pt x="25" y="626"/>
                    </a:lnTo>
                    <a:lnTo>
                      <a:pt x="51" y="650"/>
                    </a:lnTo>
                    <a:lnTo>
                      <a:pt x="80" y="670"/>
                    </a:lnTo>
                    <a:lnTo>
                      <a:pt x="109" y="687"/>
                    </a:lnTo>
                    <a:lnTo>
                      <a:pt x="142" y="698"/>
                    </a:lnTo>
                    <a:lnTo>
                      <a:pt x="176" y="705"/>
                    </a:lnTo>
                    <a:lnTo>
                      <a:pt x="211" y="707"/>
                    </a:lnTo>
                    <a:lnTo>
                      <a:pt x="239" y="706"/>
                    </a:lnTo>
                    <a:lnTo>
                      <a:pt x="266" y="701"/>
                    </a:lnTo>
                    <a:lnTo>
                      <a:pt x="290" y="693"/>
                    </a:lnTo>
                    <a:lnTo>
                      <a:pt x="314" y="681"/>
                    </a:lnTo>
                    <a:lnTo>
                      <a:pt x="335" y="667"/>
                    </a:lnTo>
                    <a:lnTo>
                      <a:pt x="354" y="650"/>
                    </a:lnTo>
                    <a:lnTo>
                      <a:pt x="370" y="630"/>
                    </a:lnTo>
                    <a:lnTo>
                      <a:pt x="381" y="606"/>
                    </a:lnTo>
                    <a:lnTo>
                      <a:pt x="388" y="580"/>
                    </a:lnTo>
                    <a:lnTo>
                      <a:pt x="391" y="551"/>
                    </a:lnTo>
                    <a:lnTo>
                      <a:pt x="389" y="523"/>
                    </a:lnTo>
                    <a:lnTo>
                      <a:pt x="382" y="499"/>
                    </a:lnTo>
                    <a:lnTo>
                      <a:pt x="372" y="478"/>
                    </a:lnTo>
                    <a:lnTo>
                      <a:pt x="358" y="460"/>
                    </a:lnTo>
                    <a:lnTo>
                      <a:pt x="341" y="444"/>
                    </a:lnTo>
                    <a:lnTo>
                      <a:pt x="322" y="430"/>
                    </a:lnTo>
                    <a:lnTo>
                      <a:pt x="300" y="419"/>
                    </a:lnTo>
                    <a:lnTo>
                      <a:pt x="277" y="408"/>
                    </a:lnTo>
                    <a:lnTo>
                      <a:pt x="253" y="398"/>
                    </a:lnTo>
                    <a:lnTo>
                      <a:pt x="227" y="389"/>
                    </a:lnTo>
                    <a:lnTo>
                      <a:pt x="202" y="380"/>
                    </a:lnTo>
                    <a:lnTo>
                      <a:pt x="176" y="371"/>
                    </a:lnTo>
                    <a:lnTo>
                      <a:pt x="151" y="360"/>
                    </a:lnTo>
                    <a:lnTo>
                      <a:pt x="126" y="349"/>
                    </a:lnTo>
                    <a:lnTo>
                      <a:pt x="103" y="338"/>
                    </a:lnTo>
                    <a:lnTo>
                      <a:pt x="81" y="324"/>
                    </a:lnTo>
                    <a:lnTo>
                      <a:pt x="62" y="309"/>
                    </a:lnTo>
                    <a:lnTo>
                      <a:pt x="45" y="291"/>
                    </a:lnTo>
                    <a:lnTo>
                      <a:pt x="32" y="269"/>
                    </a:lnTo>
                    <a:lnTo>
                      <a:pt x="21" y="245"/>
                    </a:lnTo>
                    <a:lnTo>
                      <a:pt x="15" y="218"/>
                    </a:lnTo>
                    <a:lnTo>
                      <a:pt x="13" y="187"/>
                    </a:lnTo>
                    <a:lnTo>
                      <a:pt x="15" y="154"/>
                    </a:lnTo>
                    <a:lnTo>
                      <a:pt x="22" y="125"/>
                    </a:lnTo>
                    <a:lnTo>
                      <a:pt x="34" y="99"/>
                    </a:lnTo>
                    <a:lnTo>
                      <a:pt x="50" y="76"/>
                    </a:lnTo>
                    <a:lnTo>
                      <a:pt x="69" y="56"/>
                    </a:lnTo>
                    <a:lnTo>
                      <a:pt x="90" y="39"/>
                    </a:lnTo>
                    <a:lnTo>
                      <a:pt x="115" y="25"/>
                    </a:lnTo>
                    <a:lnTo>
                      <a:pt x="142" y="14"/>
                    </a:lnTo>
                    <a:lnTo>
                      <a:pt x="170" y="7"/>
                    </a:lnTo>
                    <a:lnTo>
                      <a:pt x="200" y="1"/>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2"/>
              <p:cNvSpPr>
                <a:spLocks noEditPoints="1"/>
              </p:cNvSpPr>
              <p:nvPr userDrawn="1"/>
            </p:nvSpPr>
            <p:spPr bwMode="auto">
              <a:xfrm>
                <a:off x="4421188" y="2836863"/>
                <a:ext cx="66675" cy="65088"/>
              </a:xfrm>
              <a:custGeom>
                <a:avLst/>
                <a:gdLst>
                  <a:gd name="T0" fmla="*/ 33 w 84"/>
                  <a:gd name="T1" fmla="*/ 41 h 84"/>
                  <a:gd name="T2" fmla="*/ 44 w 84"/>
                  <a:gd name="T3" fmla="*/ 41 h 84"/>
                  <a:gd name="T4" fmla="*/ 50 w 84"/>
                  <a:gd name="T5" fmla="*/ 39 h 84"/>
                  <a:gd name="T6" fmla="*/ 53 w 84"/>
                  <a:gd name="T7" fmla="*/ 35 h 84"/>
                  <a:gd name="T8" fmla="*/ 53 w 84"/>
                  <a:gd name="T9" fmla="*/ 29 h 84"/>
                  <a:gd name="T10" fmla="*/ 51 w 84"/>
                  <a:gd name="T11" fmla="*/ 25 h 84"/>
                  <a:gd name="T12" fmla="*/ 45 w 84"/>
                  <a:gd name="T13" fmla="*/ 23 h 84"/>
                  <a:gd name="T14" fmla="*/ 33 w 84"/>
                  <a:gd name="T15" fmla="*/ 23 h 84"/>
                  <a:gd name="T16" fmla="*/ 43 w 84"/>
                  <a:gd name="T17" fmla="*/ 19 h 84"/>
                  <a:gd name="T18" fmla="*/ 52 w 84"/>
                  <a:gd name="T19" fmla="*/ 20 h 84"/>
                  <a:gd name="T20" fmla="*/ 57 w 84"/>
                  <a:gd name="T21" fmla="*/ 24 h 84"/>
                  <a:gd name="T22" fmla="*/ 59 w 84"/>
                  <a:gd name="T23" fmla="*/ 32 h 84"/>
                  <a:gd name="T24" fmla="*/ 56 w 84"/>
                  <a:gd name="T25" fmla="*/ 40 h 84"/>
                  <a:gd name="T26" fmla="*/ 51 w 84"/>
                  <a:gd name="T27" fmla="*/ 44 h 84"/>
                  <a:gd name="T28" fmla="*/ 61 w 84"/>
                  <a:gd name="T29" fmla="*/ 66 h 84"/>
                  <a:gd name="T30" fmla="*/ 42 w 84"/>
                  <a:gd name="T31" fmla="*/ 46 h 84"/>
                  <a:gd name="T32" fmla="*/ 33 w 84"/>
                  <a:gd name="T33" fmla="*/ 66 h 84"/>
                  <a:gd name="T34" fmla="*/ 27 w 84"/>
                  <a:gd name="T35" fmla="*/ 19 h 84"/>
                  <a:gd name="T36" fmla="*/ 27 w 84"/>
                  <a:gd name="T37" fmla="*/ 8 h 84"/>
                  <a:gd name="T38" fmla="*/ 8 w 84"/>
                  <a:gd name="T39" fmla="*/ 28 h 84"/>
                  <a:gd name="T40" fmla="*/ 8 w 84"/>
                  <a:gd name="T41" fmla="*/ 57 h 84"/>
                  <a:gd name="T42" fmla="*/ 27 w 84"/>
                  <a:gd name="T43" fmla="*/ 77 h 84"/>
                  <a:gd name="T44" fmla="*/ 56 w 84"/>
                  <a:gd name="T45" fmla="*/ 77 h 84"/>
                  <a:gd name="T46" fmla="*/ 77 w 84"/>
                  <a:gd name="T47" fmla="*/ 57 h 84"/>
                  <a:gd name="T48" fmla="*/ 77 w 84"/>
                  <a:gd name="T49" fmla="*/ 28 h 84"/>
                  <a:gd name="T50" fmla="*/ 56 w 84"/>
                  <a:gd name="T51" fmla="*/ 8 h 84"/>
                  <a:gd name="T52" fmla="*/ 42 w 84"/>
                  <a:gd name="T53" fmla="*/ 0 h 84"/>
                  <a:gd name="T54" fmla="*/ 72 w 84"/>
                  <a:gd name="T55" fmla="*/ 13 h 84"/>
                  <a:gd name="T56" fmla="*/ 84 w 84"/>
                  <a:gd name="T57" fmla="*/ 42 h 84"/>
                  <a:gd name="T58" fmla="*/ 72 w 84"/>
                  <a:gd name="T59" fmla="*/ 73 h 84"/>
                  <a:gd name="T60" fmla="*/ 42 w 84"/>
                  <a:gd name="T61" fmla="*/ 84 h 84"/>
                  <a:gd name="T62" fmla="*/ 17 w 84"/>
                  <a:gd name="T63" fmla="*/ 76 h 84"/>
                  <a:gd name="T64" fmla="*/ 2 w 84"/>
                  <a:gd name="T65" fmla="*/ 56 h 84"/>
                  <a:gd name="T66" fmla="*/ 3 w 84"/>
                  <a:gd name="T67" fmla="*/ 26 h 84"/>
                  <a:gd name="T68" fmla="*/ 26 w 84"/>
                  <a:gd name="T6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84">
                    <a:moveTo>
                      <a:pt x="33" y="23"/>
                    </a:moveTo>
                    <a:lnTo>
                      <a:pt x="33" y="41"/>
                    </a:lnTo>
                    <a:lnTo>
                      <a:pt x="41" y="41"/>
                    </a:lnTo>
                    <a:lnTo>
                      <a:pt x="44" y="41"/>
                    </a:lnTo>
                    <a:lnTo>
                      <a:pt x="47" y="40"/>
                    </a:lnTo>
                    <a:lnTo>
                      <a:pt x="50" y="39"/>
                    </a:lnTo>
                    <a:lnTo>
                      <a:pt x="52" y="38"/>
                    </a:lnTo>
                    <a:lnTo>
                      <a:pt x="53" y="35"/>
                    </a:lnTo>
                    <a:lnTo>
                      <a:pt x="54" y="32"/>
                    </a:lnTo>
                    <a:lnTo>
                      <a:pt x="53" y="29"/>
                    </a:lnTo>
                    <a:lnTo>
                      <a:pt x="52" y="26"/>
                    </a:lnTo>
                    <a:lnTo>
                      <a:pt x="51" y="25"/>
                    </a:lnTo>
                    <a:lnTo>
                      <a:pt x="48" y="24"/>
                    </a:lnTo>
                    <a:lnTo>
                      <a:pt x="45" y="23"/>
                    </a:lnTo>
                    <a:lnTo>
                      <a:pt x="43" y="23"/>
                    </a:lnTo>
                    <a:lnTo>
                      <a:pt x="33" y="23"/>
                    </a:lnTo>
                    <a:close/>
                    <a:moveTo>
                      <a:pt x="27" y="19"/>
                    </a:moveTo>
                    <a:lnTo>
                      <a:pt x="43" y="19"/>
                    </a:lnTo>
                    <a:lnTo>
                      <a:pt x="47" y="20"/>
                    </a:lnTo>
                    <a:lnTo>
                      <a:pt x="52" y="20"/>
                    </a:lnTo>
                    <a:lnTo>
                      <a:pt x="54" y="22"/>
                    </a:lnTo>
                    <a:lnTo>
                      <a:pt x="57" y="24"/>
                    </a:lnTo>
                    <a:lnTo>
                      <a:pt x="59" y="28"/>
                    </a:lnTo>
                    <a:lnTo>
                      <a:pt x="59" y="32"/>
                    </a:lnTo>
                    <a:lnTo>
                      <a:pt x="59" y="37"/>
                    </a:lnTo>
                    <a:lnTo>
                      <a:pt x="56" y="40"/>
                    </a:lnTo>
                    <a:lnTo>
                      <a:pt x="54" y="42"/>
                    </a:lnTo>
                    <a:lnTo>
                      <a:pt x="51" y="44"/>
                    </a:lnTo>
                    <a:lnTo>
                      <a:pt x="47" y="44"/>
                    </a:lnTo>
                    <a:lnTo>
                      <a:pt x="61" y="66"/>
                    </a:lnTo>
                    <a:lnTo>
                      <a:pt x="54" y="66"/>
                    </a:lnTo>
                    <a:lnTo>
                      <a:pt x="42" y="46"/>
                    </a:lnTo>
                    <a:lnTo>
                      <a:pt x="33" y="46"/>
                    </a:lnTo>
                    <a:lnTo>
                      <a:pt x="33" y="66"/>
                    </a:lnTo>
                    <a:lnTo>
                      <a:pt x="27" y="66"/>
                    </a:lnTo>
                    <a:lnTo>
                      <a:pt x="27" y="19"/>
                    </a:lnTo>
                    <a:close/>
                    <a:moveTo>
                      <a:pt x="42" y="5"/>
                    </a:moveTo>
                    <a:lnTo>
                      <a:pt x="27" y="8"/>
                    </a:lnTo>
                    <a:lnTo>
                      <a:pt x="16" y="16"/>
                    </a:lnTo>
                    <a:lnTo>
                      <a:pt x="8" y="28"/>
                    </a:lnTo>
                    <a:lnTo>
                      <a:pt x="5" y="42"/>
                    </a:lnTo>
                    <a:lnTo>
                      <a:pt x="8" y="57"/>
                    </a:lnTo>
                    <a:lnTo>
                      <a:pt x="16" y="69"/>
                    </a:lnTo>
                    <a:lnTo>
                      <a:pt x="27" y="77"/>
                    </a:lnTo>
                    <a:lnTo>
                      <a:pt x="42" y="80"/>
                    </a:lnTo>
                    <a:lnTo>
                      <a:pt x="56" y="77"/>
                    </a:lnTo>
                    <a:lnTo>
                      <a:pt x="69" y="69"/>
                    </a:lnTo>
                    <a:lnTo>
                      <a:pt x="77" y="57"/>
                    </a:lnTo>
                    <a:lnTo>
                      <a:pt x="80" y="42"/>
                    </a:lnTo>
                    <a:lnTo>
                      <a:pt x="77" y="28"/>
                    </a:lnTo>
                    <a:lnTo>
                      <a:pt x="69" y="16"/>
                    </a:lnTo>
                    <a:lnTo>
                      <a:pt x="56" y="8"/>
                    </a:lnTo>
                    <a:lnTo>
                      <a:pt x="42" y="5"/>
                    </a:lnTo>
                    <a:close/>
                    <a:moveTo>
                      <a:pt x="42" y="0"/>
                    </a:moveTo>
                    <a:lnTo>
                      <a:pt x="59" y="4"/>
                    </a:lnTo>
                    <a:lnTo>
                      <a:pt x="72" y="13"/>
                    </a:lnTo>
                    <a:lnTo>
                      <a:pt x="81" y="26"/>
                    </a:lnTo>
                    <a:lnTo>
                      <a:pt x="84" y="42"/>
                    </a:lnTo>
                    <a:lnTo>
                      <a:pt x="81" y="59"/>
                    </a:lnTo>
                    <a:lnTo>
                      <a:pt x="72" y="73"/>
                    </a:lnTo>
                    <a:lnTo>
                      <a:pt x="59" y="82"/>
                    </a:lnTo>
                    <a:lnTo>
                      <a:pt x="42" y="84"/>
                    </a:lnTo>
                    <a:lnTo>
                      <a:pt x="29" y="83"/>
                    </a:lnTo>
                    <a:lnTo>
                      <a:pt x="17" y="76"/>
                    </a:lnTo>
                    <a:lnTo>
                      <a:pt x="8" y="67"/>
                    </a:lnTo>
                    <a:lnTo>
                      <a:pt x="2" y="56"/>
                    </a:lnTo>
                    <a:lnTo>
                      <a:pt x="0" y="42"/>
                    </a:lnTo>
                    <a:lnTo>
                      <a:pt x="3" y="26"/>
                    </a:lnTo>
                    <a:lnTo>
                      <a:pt x="12" y="13"/>
                    </a:lnTo>
                    <a:lnTo>
                      <a:pt x="26" y="4"/>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3"/>
              <p:cNvSpPr>
                <a:spLocks/>
              </p:cNvSpPr>
              <p:nvPr userDrawn="1"/>
            </p:nvSpPr>
            <p:spPr bwMode="auto">
              <a:xfrm>
                <a:off x="4649788" y="2847976"/>
                <a:ext cx="460375" cy="557213"/>
              </a:xfrm>
              <a:custGeom>
                <a:avLst/>
                <a:gdLst>
                  <a:gd name="T0" fmla="*/ 0 w 580"/>
                  <a:gd name="T1" fmla="*/ 0 h 703"/>
                  <a:gd name="T2" fmla="*/ 40 w 580"/>
                  <a:gd name="T3" fmla="*/ 0 h 703"/>
                  <a:gd name="T4" fmla="*/ 288 w 580"/>
                  <a:gd name="T5" fmla="*/ 660 h 703"/>
                  <a:gd name="T6" fmla="*/ 290 w 580"/>
                  <a:gd name="T7" fmla="*/ 660 h 703"/>
                  <a:gd name="T8" fmla="*/ 540 w 580"/>
                  <a:gd name="T9" fmla="*/ 0 h 703"/>
                  <a:gd name="T10" fmla="*/ 580 w 580"/>
                  <a:gd name="T11" fmla="*/ 0 h 703"/>
                  <a:gd name="T12" fmla="*/ 312 w 580"/>
                  <a:gd name="T13" fmla="*/ 703 h 703"/>
                  <a:gd name="T14" fmla="*/ 265 w 580"/>
                  <a:gd name="T15" fmla="*/ 703 h 703"/>
                  <a:gd name="T16" fmla="*/ 0 w 580"/>
                  <a:gd name="T17"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03">
                    <a:moveTo>
                      <a:pt x="0" y="0"/>
                    </a:moveTo>
                    <a:lnTo>
                      <a:pt x="40" y="0"/>
                    </a:lnTo>
                    <a:lnTo>
                      <a:pt x="288" y="660"/>
                    </a:lnTo>
                    <a:lnTo>
                      <a:pt x="290" y="660"/>
                    </a:lnTo>
                    <a:lnTo>
                      <a:pt x="540" y="0"/>
                    </a:lnTo>
                    <a:lnTo>
                      <a:pt x="580" y="0"/>
                    </a:lnTo>
                    <a:lnTo>
                      <a:pt x="312" y="703"/>
                    </a:lnTo>
                    <a:lnTo>
                      <a:pt x="265" y="7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4"/>
              <p:cNvSpPr>
                <a:spLocks noEditPoints="1"/>
              </p:cNvSpPr>
              <p:nvPr userDrawn="1"/>
            </p:nvSpPr>
            <p:spPr bwMode="auto">
              <a:xfrm>
                <a:off x="5157788" y="2862263"/>
                <a:ext cx="47625" cy="542925"/>
              </a:xfrm>
              <a:custGeom>
                <a:avLst/>
                <a:gdLst>
                  <a:gd name="T0" fmla="*/ 14 w 61"/>
                  <a:gd name="T1" fmla="*/ 225 h 684"/>
                  <a:gd name="T2" fmla="*/ 48 w 61"/>
                  <a:gd name="T3" fmla="*/ 225 h 684"/>
                  <a:gd name="T4" fmla="*/ 48 w 61"/>
                  <a:gd name="T5" fmla="*/ 684 h 684"/>
                  <a:gd name="T6" fmla="*/ 14 w 61"/>
                  <a:gd name="T7" fmla="*/ 684 h 684"/>
                  <a:gd name="T8" fmla="*/ 14 w 61"/>
                  <a:gd name="T9" fmla="*/ 225 h 684"/>
                  <a:gd name="T10" fmla="*/ 30 w 61"/>
                  <a:gd name="T11" fmla="*/ 0 h 684"/>
                  <a:gd name="T12" fmla="*/ 42 w 61"/>
                  <a:gd name="T13" fmla="*/ 4 h 684"/>
                  <a:gd name="T14" fmla="*/ 52 w 61"/>
                  <a:gd name="T15" fmla="*/ 10 h 684"/>
                  <a:gd name="T16" fmla="*/ 59 w 61"/>
                  <a:gd name="T17" fmla="*/ 20 h 684"/>
                  <a:gd name="T18" fmla="*/ 61 w 61"/>
                  <a:gd name="T19" fmla="*/ 33 h 684"/>
                  <a:gd name="T20" fmla="*/ 59 w 61"/>
                  <a:gd name="T21" fmla="*/ 46 h 684"/>
                  <a:gd name="T22" fmla="*/ 52 w 61"/>
                  <a:gd name="T23" fmla="*/ 56 h 684"/>
                  <a:gd name="T24" fmla="*/ 42 w 61"/>
                  <a:gd name="T25" fmla="*/ 63 h 684"/>
                  <a:gd name="T26" fmla="*/ 30 w 61"/>
                  <a:gd name="T27" fmla="*/ 66 h 684"/>
                  <a:gd name="T28" fmla="*/ 19 w 61"/>
                  <a:gd name="T29" fmla="*/ 63 h 684"/>
                  <a:gd name="T30" fmla="*/ 9 w 61"/>
                  <a:gd name="T31" fmla="*/ 56 h 684"/>
                  <a:gd name="T32" fmla="*/ 2 w 61"/>
                  <a:gd name="T33" fmla="*/ 46 h 684"/>
                  <a:gd name="T34" fmla="*/ 0 w 61"/>
                  <a:gd name="T35" fmla="*/ 33 h 684"/>
                  <a:gd name="T36" fmla="*/ 2 w 61"/>
                  <a:gd name="T37" fmla="*/ 20 h 684"/>
                  <a:gd name="T38" fmla="*/ 9 w 61"/>
                  <a:gd name="T39" fmla="*/ 10 h 684"/>
                  <a:gd name="T40" fmla="*/ 19 w 61"/>
                  <a:gd name="T41" fmla="*/ 4 h 684"/>
                  <a:gd name="T42" fmla="*/ 30 w 61"/>
                  <a:gd name="T43"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84">
                    <a:moveTo>
                      <a:pt x="14" y="225"/>
                    </a:moveTo>
                    <a:lnTo>
                      <a:pt x="48" y="225"/>
                    </a:lnTo>
                    <a:lnTo>
                      <a:pt x="48" y="684"/>
                    </a:lnTo>
                    <a:lnTo>
                      <a:pt x="14" y="684"/>
                    </a:lnTo>
                    <a:lnTo>
                      <a:pt x="14" y="225"/>
                    </a:lnTo>
                    <a:close/>
                    <a:moveTo>
                      <a:pt x="30" y="0"/>
                    </a:moveTo>
                    <a:lnTo>
                      <a:pt x="42" y="4"/>
                    </a:lnTo>
                    <a:lnTo>
                      <a:pt x="52" y="10"/>
                    </a:lnTo>
                    <a:lnTo>
                      <a:pt x="59" y="20"/>
                    </a:lnTo>
                    <a:lnTo>
                      <a:pt x="61" y="33"/>
                    </a:lnTo>
                    <a:lnTo>
                      <a:pt x="59" y="46"/>
                    </a:lnTo>
                    <a:lnTo>
                      <a:pt x="52" y="56"/>
                    </a:lnTo>
                    <a:lnTo>
                      <a:pt x="42" y="63"/>
                    </a:lnTo>
                    <a:lnTo>
                      <a:pt x="30" y="66"/>
                    </a:lnTo>
                    <a:lnTo>
                      <a:pt x="19" y="63"/>
                    </a:lnTo>
                    <a:lnTo>
                      <a:pt x="9" y="56"/>
                    </a:lnTo>
                    <a:lnTo>
                      <a:pt x="2" y="46"/>
                    </a:lnTo>
                    <a:lnTo>
                      <a:pt x="0" y="33"/>
                    </a:lnTo>
                    <a:lnTo>
                      <a:pt x="2" y="20"/>
                    </a:lnTo>
                    <a:lnTo>
                      <a:pt x="9" y="10"/>
                    </a:lnTo>
                    <a:lnTo>
                      <a:pt x="19"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5"/>
              <p:cNvSpPr>
                <a:spLocks/>
              </p:cNvSpPr>
              <p:nvPr userDrawn="1"/>
            </p:nvSpPr>
            <p:spPr bwMode="auto">
              <a:xfrm>
                <a:off x="5289551" y="3041651"/>
                <a:ext cx="317500" cy="554038"/>
              </a:xfrm>
              <a:custGeom>
                <a:avLst/>
                <a:gdLst>
                  <a:gd name="T0" fmla="*/ 0 w 400"/>
                  <a:gd name="T1" fmla="*/ 0 h 699"/>
                  <a:gd name="T2" fmla="*/ 39 w 400"/>
                  <a:gd name="T3" fmla="*/ 0 h 699"/>
                  <a:gd name="T4" fmla="*/ 204 w 400"/>
                  <a:gd name="T5" fmla="*/ 429 h 699"/>
                  <a:gd name="T6" fmla="*/ 360 w 400"/>
                  <a:gd name="T7" fmla="*/ 0 h 699"/>
                  <a:gd name="T8" fmla="*/ 400 w 400"/>
                  <a:gd name="T9" fmla="*/ 0 h 699"/>
                  <a:gd name="T10" fmla="*/ 171 w 400"/>
                  <a:gd name="T11" fmla="*/ 601 h 699"/>
                  <a:gd name="T12" fmla="*/ 160 w 400"/>
                  <a:gd name="T13" fmla="*/ 626 h 699"/>
                  <a:gd name="T14" fmla="*/ 148 w 400"/>
                  <a:gd name="T15" fmla="*/ 647 h 699"/>
                  <a:gd name="T16" fmla="*/ 133 w 400"/>
                  <a:gd name="T17" fmla="*/ 665 h 699"/>
                  <a:gd name="T18" fmla="*/ 118 w 400"/>
                  <a:gd name="T19" fmla="*/ 680 h 699"/>
                  <a:gd name="T20" fmla="*/ 97 w 400"/>
                  <a:gd name="T21" fmla="*/ 690 h 699"/>
                  <a:gd name="T22" fmla="*/ 76 w 400"/>
                  <a:gd name="T23" fmla="*/ 697 h 699"/>
                  <a:gd name="T24" fmla="*/ 50 w 400"/>
                  <a:gd name="T25" fmla="*/ 699 h 699"/>
                  <a:gd name="T26" fmla="*/ 34 w 400"/>
                  <a:gd name="T27" fmla="*/ 698 h 699"/>
                  <a:gd name="T28" fmla="*/ 19 w 400"/>
                  <a:gd name="T29" fmla="*/ 697 h 699"/>
                  <a:gd name="T30" fmla="*/ 4 w 400"/>
                  <a:gd name="T31" fmla="*/ 693 h 699"/>
                  <a:gd name="T32" fmla="*/ 10 w 400"/>
                  <a:gd name="T33" fmla="*/ 661 h 699"/>
                  <a:gd name="T34" fmla="*/ 29 w 400"/>
                  <a:gd name="T35" fmla="*/ 665 h 699"/>
                  <a:gd name="T36" fmla="*/ 50 w 400"/>
                  <a:gd name="T37" fmla="*/ 667 h 699"/>
                  <a:gd name="T38" fmla="*/ 71 w 400"/>
                  <a:gd name="T39" fmla="*/ 665 h 699"/>
                  <a:gd name="T40" fmla="*/ 88 w 400"/>
                  <a:gd name="T41" fmla="*/ 658 h 699"/>
                  <a:gd name="T42" fmla="*/ 104 w 400"/>
                  <a:gd name="T43" fmla="*/ 647 h 699"/>
                  <a:gd name="T44" fmla="*/ 116 w 400"/>
                  <a:gd name="T45" fmla="*/ 634 h 699"/>
                  <a:gd name="T46" fmla="*/ 126 w 400"/>
                  <a:gd name="T47" fmla="*/ 618 h 699"/>
                  <a:gd name="T48" fmla="*/ 135 w 400"/>
                  <a:gd name="T49" fmla="*/ 600 h 699"/>
                  <a:gd name="T50" fmla="*/ 143 w 400"/>
                  <a:gd name="T51" fmla="*/ 581 h 699"/>
                  <a:gd name="T52" fmla="*/ 185 w 400"/>
                  <a:gd name="T53" fmla="*/ 468 h 699"/>
                  <a:gd name="T54" fmla="*/ 0 w 400"/>
                  <a:gd name="T55"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99">
                    <a:moveTo>
                      <a:pt x="0" y="0"/>
                    </a:moveTo>
                    <a:lnTo>
                      <a:pt x="39" y="0"/>
                    </a:lnTo>
                    <a:lnTo>
                      <a:pt x="204" y="429"/>
                    </a:lnTo>
                    <a:lnTo>
                      <a:pt x="360" y="0"/>
                    </a:lnTo>
                    <a:lnTo>
                      <a:pt x="400" y="0"/>
                    </a:lnTo>
                    <a:lnTo>
                      <a:pt x="171" y="601"/>
                    </a:lnTo>
                    <a:lnTo>
                      <a:pt x="160" y="626"/>
                    </a:lnTo>
                    <a:lnTo>
                      <a:pt x="148" y="647"/>
                    </a:lnTo>
                    <a:lnTo>
                      <a:pt x="133" y="665"/>
                    </a:lnTo>
                    <a:lnTo>
                      <a:pt x="118" y="680"/>
                    </a:lnTo>
                    <a:lnTo>
                      <a:pt x="97" y="690"/>
                    </a:lnTo>
                    <a:lnTo>
                      <a:pt x="76" y="697"/>
                    </a:lnTo>
                    <a:lnTo>
                      <a:pt x="50" y="699"/>
                    </a:lnTo>
                    <a:lnTo>
                      <a:pt x="34" y="698"/>
                    </a:lnTo>
                    <a:lnTo>
                      <a:pt x="19" y="697"/>
                    </a:lnTo>
                    <a:lnTo>
                      <a:pt x="4" y="693"/>
                    </a:lnTo>
                    <a:lnTo>
                      <a:pt x="10" y="661"/>
                    </a:lnTo>
                    <a:lnTo>
                      <a:pt x="29" y="665"/>
                    </a:lnTo>
                    <a:lnTo>
                      <a:pt x="50" y="667"/>
                    </a:lnTo>
                    <a:lnTo>
                      <a:pt x="71" y="665"/>
                    </a:lnTo>
                    <a:lnTo>
                      <a:pt x="88" y="658"/>
                    </a:lnTo>
                    <a:lnTo>
                      <a:pt x="104" y="647"/>
                    </a:lnTo>
                    <a:lnTo>
                      <a:pt x="116" y="634"/>
                    </a:lnTo>
                    <a:lnTo>
                      <a:pt x="126" y="618"/>
                    </a:lnTo>
                    <a:lnTo>
                      <a:pt x="135" y="600"/>
                    </a:lnTo>
                    <a:lnTo>
                      <a:pt x="143" y="581"/>
                    </a:lnTo>
                    <a:lnTo>
                      <a:pt x="185" y="46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6"/>
              <p:cNvSpPr>
                <a:spLocks noEditPoints="1"/>
              </p:cNvSpPr>
              <p:nvPr userDrawn="1"/>
            </p:nvSpPr>
            <p:spPr bwMode="auto">
              <a:xfrm>
                <a:off x="5649913" y="3028951"/>
                <a:ext cx="293688" cy="387350"/>
              </a:xfrm>
              <a:custGeom>
                <a:avLst/>
                <a:gdLst>
                  <a:gd name="T0" fmla="*/ 248 w 370"/>
                  <a:gd name="T1" fmla="*/ 230 h 487"/>
                  <a:gd name="T2" fmla="*/ 197 w 370"/>
                  <a:gd name="T3" fmla="*/ 232 h 487"/>
                  <a:gd name="T4" fmla="*/ 149 w 370"/>
                  <a:gd name="T5" fmla="*/ 240 h 487"/>
                  <a:gd name="T6" fmla="*/ 105 w 370"/>
                  <a:gd name="T7" fmla="*/ 254 h 487"/>
                  <a:gd name="T8" fmla="*/ 69 w 370"/>
                  <a:gd name="T9" fmla="*/ 276 h 487"/>
                  <a:gd name="T10" fmla="*/ 44 w 370"/>
                  <a:gd name="T11" fmla="*/ 309 h 487"/>
                  <a:gd name="T12" fmla="*/ 35 w 370"/>
                  <a:gd name="T13" fmla="*/ 351 h 487"/>
                  <a:gd name="T14" fmla="*/ 45 w 370"/>
                  <a:gd name="T15" fmla="*/ 396 h 487"/>
                  <a:gd name="T16" fmla="*/ 69 w 370"/>
                  <a:gd name="T17" fmla="*/ 428 h 487"/>
                  <a:gd name="T18" fmla="*/ 104 w 370"/>
                  <a:gd name="T19" fmla="*/ 447 h 487"/>
                  <a:gd name="T20" fmla="*/ 142 w 370"/>
                  <a:gd name="T21" fmla="*/ 456 h 487"/>
                  <a:gd name="T22" fmla="*/ 191 w 370"/>
                  <a:gd name="T23" fmla="*/ 454 h 487"/>
                  <a:gd name="T24" fmla="*/ 243 w 370"/>
                  <a:gd name="T25" fmla="*/ 436 h 487"/>
                  <a:gd name="T26" fmla="*/ 281 w 370"/>
                  <a:gd name="T27" fmla="*/ 404 h 487"/>
                  <a:gd name="T28" fmla="*/ 307 w 370"/>
                  <a:gd name="T29" fmla="*/ 360 h 487"/>
                  <a:gd name="T30" fmla="*/ 323 w 370"/>
                  <a:gd name="T31" fmla="*/ 310 h 487"/>
                  <a:gd name="T32" fmla="*/ 327 w 370"/>
                  <a:gd name="T33" fmla="*/ 256 h 487"/>
                  <a:gd name="T34" fmla="*/ 271 w 370"/>
                  <a:gd name="T35" fmla="*/ 229 h 487"/>
                  <a:gd name="T36" fmla="*/ 219 w 370"/>
                  <a:gd name="T37" fmla="*/ 2 h 487"/>
                  <a:gd name="T38" fmla="*/ 272 w 370"/>
                  <a:gd name="T39" fmla="*/ 14 h 487"/>
                  <a:gd name="T40" fmla="*/ 314 w 370"/>
                  <a:gd name="T41" fmla="*/ 42 h 487"/>
                  <a:gd name="T42" fmla="*/ 344 w 370"/>
                  <a:gd name="T43" fmla="*/ 82 h 487"/>
                  <a:gd name="T44" fmla="*/ 360 w 370"/>
                  <a:gd name="T45" fmla="*/ 136 h 487"/>
                  <a:gd name="T46" fmla="*/ 362 w 370"/>
                  <a:gd name="T47" fmla="*/ 371 h 487"/>
                  <a:gd name="T48" fmla="*/ 364 w 370"/>
                  <a:gd name="T49" fmla="*/ 426 h 487"/>
                  <a:gd name="T50" fmla="*/ 370 w 370"/>
                  <a:gd name="T51" fmla="*/ 473 h 487"/>
                  <a:gd name="T52" fmla="*/ 334 w 370"/>
                  <a:gd name="T53" fmla="*/ 456 h 487"/>
                  <a:gd name="T54" fmla="*/ 331 w 370"/>
                  <a:gd name="T55" fmla="*/ 413 h 487"/>
                  <a:gd name="T56" fmla="*/ 330 w 370"/>
                  <a:gd name="T57" fmla="*/ 375 h 487"/>
                  <a:gd name="T58" fmla="*/ 313 w 370"/>
                  <a:gd name="T59" fmla="*/ 402 h 487"/>
                  <a:gd name="T60" fmla="*/ 278 w 370"/>
                  <a:gd name="T61" fmla="*/ 444 h 487"/>
                  <a:gd name="T62" fmla="*/ 233 w 370"/>
                  <a:gd name="T63" fmla="*/ 472 h 487"/>
                  <a:gd name="T64" fmla="*/ 181 w 370"/>
                  <a:gd name="T65" fmla="*/ 484 h 487"/>
                  <a:gd name="T66" fmla="*/ 133 w 370"/>
                  <a:gd name="T67" fmla="*/ 485 h 487"/>
                  <a:gd name="T68" fmla="*/ 89 w 370"/>
                  <a:gd name="T69" fmla="*/ 475 h 487"/>
                  <a:gd name="T70" fmla="*/ 50 w 370"/>
                  <a:gd name="T71" fmla="*/ 455 h 487"/>
                  <a:gd name="T72" fmla="*/ 19 w 370"/>
                  <a:gd name="T73" fmla="*/ 422 h 487"/>
                  <a:gd name="T74" fmla="*/ 3 w 370"/>
                  <a:gd name="T75" fmla="*/ 378 h 487"/>
                  <a:gd name="T76" fmla="*/ 3 w 370"/>
                  <a:gd name="T77" fmla="*/ 325 h 487"/>
                  <a:gd name="T78" fmla="*/ 18 w 370"/>
                  <a:gd name="T79" fmla="*/ 281 h 487"/>
                  <a:gd name="T80" fmla="*/ 49 w 370"/>
                  <a:gd name="T81" fmla="*/ 249 h 487"/>
                  <a:gd name="T82" fmla="*/ 88 w 370"/>
                  <a:gd name="T83" fmla="*/ 226 h 487"/>
                  <a:gd name="T84" fmla="*/ 135 w 370"/>
                  <a:gd name="T85" fmla="*/ 212 h 487"/>
                  <a:gd name="T86" fmla="*/ 186 w 370"/>
                  <a:gd name="T87" fmla="*/ 204 h 487"/>
                  <a:gd name="T88" fmla="*/ 236 w 370"/>
                  <a:gd name="T89" fmla="*/ 200 h 487"/>
                  <a:gd name="T90" fmla="*/ 327 w 370"/>
                  <a:gd name="T91" fmla="*/ 200 h 487"/>
                  <a:gd name="T92" fmla="*/ 325 w 370"/>
                  <a:gd name="T93" fmla="*/ 141 h 487"/>
                  <a:gd name="T94" fmla="*/ 309 w 370"/>
                  <a:gd name="T95" fmla="*/ 92 h 487"/>
                  <a:gd name="T96" fmla="*/ 280 w 370"/>
                  <a:gd name="T97" fmla="*/ 57 h 487"/>
                  <a:gd name="T98" fmla="*/ 240 w 370"/>
                  <a:gd name="T99" fmla="*/ 38 h 487"/>
                  <a:gd name="T100" fmla="*/ 187 w 370"/>
                  <a:gd name="T101" fmla="*/ 31 h 487"/>
                  <a:gd name="T102" fmla="*/ 125 w 370"/>
                  <a:gd name="T103" fmla="*/ 42 h 487"/>
                  <a:gd name="T104" fmla="*/ 71 w 370"/>
                  <a:gd name="T105" fmla="*/ 67 h 487"/>
                  <a:gd name="T106" fmla="*/ 28 w 370"/>
                  <a:gd name="T107" fmla="*/ 60 h 487"/>
                  <a:gd name="T108" fmla="*/ 86 w 370"/>
                  <a:gd name="T109" fmla="*/ 23 h 487"/>
                  <a:gd name="T110" fmla="*/ 153 w 370"/>
                  <a:gd name="T111" fmla="*/ 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487">
                    <a:moveTo>
                      <a:pt x="271" y="229"/>
                    </a:moveTo>
                    <a:lnTo>
                      <a:pt x="248" y="230"/>
                    </a:lnTo>
                    <a:lnTo>
                      <a:pt x="223" y="231"/>
                    </a:lnTo>
                    <a:lnTo>
                      <a:pt x="197" y="232"/>
                    </a:lnTo>
                    <a:lnTo>
                      <a:pt x="172" y="235"/>
                    </a:lnTo>
                    <a:lnTo>
                      <a:pt x="149" y="240"/>
                    </a:lnTo>
                    <a:lnTo>
                      <a:pt x="126" y="247"/>
                    </a:lnTo>
                    <a:lnTo>
                      <a:pt x="105" y="254"/>
                    </a:lnTo>
                    <a:lnTo>
                      <a:pt x="86" y="263"/>
                    </a:lnTo>
                    <a:lnTo>
                      <a:pt x="69" y="276"/>
                    </a:lnTo>
                    <a:lnTo>
                      <a:pt x="54" y="291"/>
                    </a:lnTo>
                    <a:lnTo>
                      <a:pt x="44" y="309"/>
                    </a:lnTo>
                    <a:lnTo>
                      <a:pt x="37" y="328"/>
                    </a:lnTo>
                    <a:lnTo>
                      <a:pt x="35" y="351"/>
                    </a:lnTo>
                    <a:lnTo>
                      <a:pt x="39" y="375"/>
                    </a:lnTo>
                    <a:lnTo>
                      <a:pt x="45" y="396"/>
                    </a:lnTo>
                    <a:lnTo>
                      <a:pt x="55" y="413"/>
                    </a:lnTo>
                    <a:lnTo>
                      <a:pt x="69" y="428"/>
                    </a:lnTo>
                    <a:lnTo>
                      <a:pt x="86" y="438"/>
                    </a:lnTo>
                    <a:lnTo>
                      <a:pt x="104" y="447"/>
                    </a:lnTo>
                    <a:lnTo>
                      <a:pt x="123" y="453"/>
                    </a:lnTo>
                    <a:lnTo>
                      <a:pt x="142" y="456"/>
                    </a:lnTo>
                    <a:lnTo>
                      <a:pt x="161" y="456"/>
                    </a:lnTo>
                    <a:lnTo>
                      <a:pt x="191" y="454"/>
                    </a:lnTo>
                    <a:lnTo>
                      <a:pt x="219" y="447"/>
                    </a:lnTo>
                    <a:lnTo>
                      <a:pt x="243" y="436"/>
                    </a:lnTo>
                    <a:lnTo>
                      <a:pt x="264" y="421"/>
                    </a:lnTo>
                    <a:lnTo>
                      <a:pt x="281" y="404"/>
                    </a:lnTo>
                    <a:lnTo>
                      <a:pt x="296" y="383"/>
                    </a:lnTo>
                    <a:lnTo>
                      <a:pt x="307" y="360"/>
                    </a:lnTo>
                    <a:lnTo>
                      <a:pt x="316" y="336"/>
                    </a:lnTo>
                    <a:lnTo>
                      <a:pt x="323" y="310"/>
                    </a:lnTo>
                    <a:lnTo>
                      <a:pt x="326" y="283"/>
                    </a:lnTo>
                    <a:lnTo>
                      <a:pt x="327" y="256"/>
                    </a:lnTo>
                    <a:lnTo>
                      <a:pt x="327" y="229"/>
                    </a:lnTo>
                    <a:lnTo>
                      <a:pt x="271" y="229"/>
                    </a:lnTo>
                    <a:close/>
                    <a:moveTo>
                      <a:pt x="189" y="0"/>
                    </a:moveTo>
                    <a:lnTo>
                      <a:pt x="219" y="2"/>
                    </a:lnTo>
                    <a:lnTo>
                      <a:pt x="246" y="7"/>
                    </a:lnTo>
                    <a:lnTo>
                      <a:pt x="272" y="14"/>
                    </a:lnTo>
                    <a:lnTo>
                      <a:pt x="295" y="27"/>
                    </a:lnTo>
                    <a:lnTo>
                      <a:pt x="314" y="42"/>
                    </a:lnTo>
                    <a:lnTo>
                      <a:pt x="331" y="60"/>
                    </a:lnTo>
                    <a:lnTo>
                      <a:pt x="344" y="82"/>
                    </a:lnTo>
                    <a:lnTo>
                      <a:pt x="353" y="107"/>
                    </a:lnTo>
                    <a:lnTo>
                      <a:pt x="360" y="136"/>
                    </a:lnTo>
                    <a:lnTo>
                      <a:pt x="362" y="169"/>
                    </a:lnTo>
                    <a:lnTo>
                      <a:pt x="362" y="371"/>
                    </a:lnTo>
                    <a:lnTo>
                      <a:pt x="362" y="398"/>
                    </a:lnTo>
                    <a:lnTo>
                      <a:pt x="364" y="426"/>
                    </a:lnTo>
                    <a:lnTo>
                      <a:pt x="367" y="452"/>
                    </a:lnTo>
                    <a:lnTo>
                      <a:pt x="370" y="473"/>
                    </a:lnTo>
                    <a:lnTo>
                      <a:pt x="336" y="473"/>
                    </a:lnTo>
                    <a:lnTo>
                      <a:pt x="334" y="456"/>
                    </a:lnTo>
                    <a:lnTo>
                      <a:pt x="332" y="436"/>
                    </a:lnTo>
                    <a:lnTo>
                      <a:pt x="331" y="413"/>
                    </a:lnTo>
                    <a:lnTo>
                      <a:pt x="330" y="393"/>
                    </a:lnTo>
                    <a:lnTo>
                      <a:pt x="330" y="375"/>
                    </a:lnTo>
                    <a:lnTo>
                      <a:pt x="326" y="375"/>
                    </a:lnTo>
                    <a:lnTo>
                      <a:pt x="313" y="402"/>
                    </a:lnTo>
                    <a:lnTo>
                      <a:pt x="297" y="425"/>
                    </a:lnTo>
                    <a:lnTo>
                      <a:pt x="278" y="444"/>
                    </a:lnTo>
                    <a:lnTo>
                      <a:pt x="257" y="460"/>
                    </a:lnTo>
                    <a:lnTo>
                      <a:pt x="233" y="472"/>
                    </a:lnTo>
                    <a:lnTo>
                      <a:pt x="208" y="480"/>
                    </a:lnTo>
                    <a:lnTo>
                      <a:pt x="181" y="484"/>
                    </a:lnTo>
                    <a:lnTo>
                      <a:pt x="154" y="487"/>
                    </a:lnTo>
                    <a:lnTo>
                      <a:pt x="133" y="485"/>
                    </a:lnTo>
                    <a:lnTo>
                      <a:pt x="110" y="482"/>
                    </a:lnTo>
                    <a:lnTo>
                      <a:pt x="89" y="475"/>
                    </a:lnTo>
                    <a:lnTo>
                      <a:pt x="69" y="466"/>
                    </a:lnTo>
                    <a:lnTo>
                      <a:pt x="50" y="455"/>
                    </a:lnTo>
                    <a:lnTo>
                      <a:pt x="33" y="440"/>
                    </a:lnTo>
                    <a:lnTo>
                      <a:pt x="19" y="422"/>
                    </a:lnTo>
                    <a:lnTo>
                      <a:pt x="9" y="402"/>
                    </a:lnTo>
                    <a:lnTo>
                      <a:pt x="3" y="378"/>
                    </a:lnTo>
                    <a:lnTo>
                      <a:pt x="0" y="352"/>
                    </a:lnTo>
                    <a:lnTo>
                      <a:pt x="3" y="325"/>
                    </a:lnTo>
                    <a:lnTo>
                      <a:pt x="8" y="302"/>
                    </a:lnTo>
                    <a:lnTo>
                      <a:pt x="18" y="281"/>
                    </a:lnTo>
                    <a:lnTo>
                      <a:pt x="32" y="265"/>
                    </a:lnTo>
                    <a:lnTo>
                      <a:pt x="49" y="249"/>
                    </a:lnTo>
                    <a:lnTo>
                      <a:pt x="67" y="236"/>
                    </a:lnTo>
                    <a:lnTo>
                      <a:pt x="88" y="226"/>
                    </a:lnTo>
                    <a:lnTo>
                      <a:pt x="110" y="218"/>
                    </a:lnTo>
                    <a:lnTo>
                      <a:pt x="135" y="212"/>
                    </a:lnTo>
                    <a:lnTo>
                      <a:pt x="160" y="207"/>
                    </a:lnTo>
                    <a:lnTo>
                      <a:pt x="186" y="204"/>
                    </a:lnTo>
                    <a:lnTo>
                      <a:pt x="212" y="202"/>
                    </a:lnTo>
                    <a:lnTo>
                      <a:pt x="236" y="200"/>
                    </a:lnTo>
                    <a:lnTo>
                      <a:pt x="262" y="200"/>
                    </a:lnTo>
                    <a:lnTo>
                      <a:pt x="327" y="200"/>
                    </a:lnTo>
                    <a:lnTo>
                      <a:pt x="327" y="170"/>
                    </a:lnTo>
                    <a:lnTo>
                      <a:pt x="325" y="141"/>
                    </a:lnTo>
                    <a:lnTo>
                      <a:pt x="319" y="115"/>
                    </a:lnTo>
                    <a:lnTo>
                      <a:pt x="309" y="92"/>
                    </a:lnTo>
                    <a:lnTo>
                      <a:pt x="297" y="73"/>
                    </a:lnTo>
                    <a:lnTo>
                      <a:pt x="280" y="57"/>
                    </a:lnTo>
                    <a:lnTo>
                      <a:pt x="261" y="46"/>
                    </a:lnTo>
                    <a:lnTo>
                      <a:pt x="240" y="38"/>
                    </a:lnTo>
                    <a:lnTo>
                      <a:pt x="215" y="33"/>
                    </a:lnTo>
                    <a:lnTo>
                      <a:pt x="187" y="31"/>
                    </a:lnTo>
                    <a:lnTo>
                      <a:pt x="155" y="34"/>
                    </a:lnTo>
                    <a:lnTo>
                      <a:pt x="125" y="42"/>
                    </a:lnTo>
                    <a:lnTo>
                      <a:pt x="97" y="53"/>
                    </a:lnTo>
                    <a:lnTo>
                      <a:pt x="71" y="67"/>
                    </a:lnTo>
                    <a:lnTo>
                      <a:pt x="49" y="85"/>
                    </a:lnTo>
                    <a:lnTo>
                      <a:pt x="28" y="60"/>
                    </a:lnTo>
                    <a:lnTo>
                      <a:pt x="55" y="39"/>
                    </a:lnTo>
                    <a:lnTo>
                      <a:pt x="86" y="23"/>
                    </a:lnTo>
                    <a:lnTo>
                      <a:pt x="118" y="11"/>
                    </a:lnTo>
                    <a:lnTo>
                      <a:pt x="153"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7"/>
              <p:cNvSpPr>
                <a:spLocks noEditPoints="1"/>
              </p:cNvSpPr>
              <p:nvPr userDrawn="1"/>
            </p:nvSpPr>
            <p:spPr bwMode="auto">
              <a:xfrm>
                <a:off x="5938838" y="3028951"/>
                <a:ext cx="93663" cy="47625"/>
              </a:xfrm>
              <a:custGeom>
                <a:avLst/>
                <a:gdLst>
                  <a:gd name="T0" fmla="*/ 58 w 118"/>
                  <a:gd name="T1" fmla="*/ 0 h 61"/>
                  <a:gd name="T2" fmla="*/ 66 w 118"/>
                  <a:gd name="T3" fmla="*/ 0 h 61"/>
                  <a:gd name="T4" fmla="*/ 88 w 118"/>
                  <a:gd name="T5" fmla="*/ 53 h 61"/>
                  <a:gd name="T6" fmla="*/ 110 w 118"/>
                  <a:gd name="T7" fmla="*/ 0 h 61"/>
                  <a:gd name="T8" fmla="*/ 118 w 118"/>
                  <a:gd name="T9" fmla="*/ 0 h 61"/>
                  <a:gd name="T10" fmla="*/ 118 w 118"/>
                  <a:gd name="T11" fmla="*/ 61 h 61"/>
                  <a:gd name="T12" fmla="*/ 113 w 118"/>
                  <a:gd name="T13" fmla="*/ 61 h 61"/>
                  <a:gd name="T14" fmla="*/ 113 w 118"/>
                  <a:gd name="T15" fmla="*/ 5 h 61"/>
                  <a:gd name="T16" fmla="*/ 113 w 118"/>
                  <a:gd name="T17" fmla="*/ 5 h 61"/>
                  <a:gd name="T18" fmla="*/ 89 w 118"/>
                  <a:gd name="T19" fmla="*/ 61 h 61"/>
                  <a:gd name="T20" fmla="*/ 86 w 118"/>
                  <a:gd name="T21" fmla="*/ 61 h 61"/>
                  <a:gd name="T22" fmla="*/ 64 w 118"/>
                  <a:gd name="T23" fmla="*/ 5 h 61"/>
                  <a:gd name="T24" fmla="*/ 64 w 118"/>
                  <a:gd name="T25" fmla="*/ 5 h 61"/>
                  <a:gd name="T26" fmla="*/ 64 w 118"/>
                  <a:gd name="T27" fmla="*/ 61 h 61"/>
                  <a:gd name="T28" fmla="*/ 58 w 118"/>
                  <a:gd name="T29" fmla="*/ 61 h 61"/>
                  <a:gd name="T30" fmla="*/ 58 w 118"/>
                  <a:gd name="T31" fmla="*/ 0 h 61"/>
                  <a:gd name="T32" fmla="*/ 0 w 118"/>
                  <a:gd name="T33" fmla="*/ 0 h 61"/>
                  <a:gd name="T34" fmla="*/ 44 w 118"/>
                  <a:gd name="T35" fmla="*/ 0 h 61"/>
                  <a:gd name="T36" fmla="*/ 44 w 118"/>
                  <a:gd name="T37" fmla="*/ 4 h 61"/>
                  <a:gd name="T38" fmla="*/ 24 w 118"/>
                  <a:gd name="T39" fmla="*/ 4 h 61"/>
                  <a:gd name="T40" fmla="*/ 24 w 118"/>
                  <a:gd name="T41" fmla="*/ 61 h 61"/>
                  <a:gd name="T42" fmla="*/ 20 w 118"/>
                  <a:gd name="T43" fmla="*/ 61 h 61"/>
                  <a:gd name="T44" fmla="*/ 20 w 118"/>
                  <a:gd name="T45" fmla="*/ 4 h 61"/>
                  <a:gd name="T46" fmla="*/ 0 w 118"/>
                  <a:gd name="T47" fmla="*/ 4 h 61"/>
                  <a:gd name="T48" fmla="*/ 0 w 118"/>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1">
                    <a:moveTo>
                      <a:pt x="58" y="0"/>
                    </a:moveTo>
                    <a:lnTo>
                      <a:pt x="66" y="0"/>
                    </a:lnTo>
                    <a:lnTo>
                      <a:pt x="88" y="53"/>
                    </a:lnTo>
                    <a:lnTo>
                      <a:pt x="110" y="0"/>
                    </a:lnTo>
                    <a:lnTo>
                      <a:pt x="118" y="0"/>
                    </a:lnTo>
                    <a:lnTo>
                      <a:pt x="118" y="61"/>
                    </a:lnTo>
                    <a:lnTo>
                      <a:pt x="113" y="61"/>
                    </a:lnTo>
                    <a:lnTo>
                      <a:pt x="113" y="5"/>
                    </a:lnTo>
                    <a:lnTo>
                      <a:pt x="113" y="5"/>
                    </a:lnTo>
                    <a:lnTo>
                      <a:pt x="89" y="61"/>
                    </a:lnTo>
                    <a:lnTo>
                      <a:pt x="86" y="61"/>
                    </a:lnTo>
                    <a:lnTo>
                      <a:pt x="64" y="5"/>
                    </a:lnTo>
                    <a:lnTo>
                      <a:pt x="64" y="5"/>
                    </a:lnTo>
                    <a:lnTo>
                      <a:pt x="64" y="61"/>
                    </a:lnTo>
                    <a:lnTo>
                      <a:pt x="58" y="61"/>
                    </a:lnTo>
                    <a:lnTo>
                      <a:pt x="58" y="0"/>
                    </a:lnTo>
                    <a:close/>
                    <a:moveTo>
                      <a:pt x="0" y="0"/>
                    </a:moveTo>
                    <a:lnTo>
                      <a:pt x="44" y="0"/>
                    </a:lnTo>
                    <a:lnTo>
                      <a:pt x="44" y="4"/>
                    </a:lnTo>
                    <a:lnTo>
                      <a:pt x="24" y="4"/>
                    </a:lnTo>
                    <a:lnTo>
                      <a:pt x="24" y="61"/>
                    </a:lnTo>
                    <a:lnTo>
                      <a:pt x="20" y="61"/>
                    </a:lnTo>
                    <a:lnTo>
                      <a:pt x="20" y="4"/>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7" name="Group 56"/>
            <p:cNvGrpSpPr/>
            <p:nvPr userDrawn="1"/>
          </p:nvGrpSpPr>
          <p:grpSpPr>
            <a:xfrm>
              <a:off x="3857626" y="1555751"/>
              <a:ext cx="1419225" cy="930275"/>
              <a:chOff x="3857626" y="1555751"/>
              <a:chExt cx="1419225" cy="930275"/>
            </a:xfrm>
            <a:grpFill/>
          </p:grpSpPr>
          <p:sp>
            <p:nvSpPr>
              <p:cNvPr id="58" name="Freeform 28"/>
              <p:cNvSpPr>
                <a:spLocks/>
              </p:cNvSpPr>
              <p:nvPr userDrawn="1"/>
            </p:nvSpPr>
            <p:spPr bwMode="auto">
              <a:xfrm>
                <a:off x="3857626" y="1555751"/>
                <a:ext cx="1416050" cy="930275"/>
              </a:xfrm>
              <a:custGeom>
                <a:avLst/>
                <a:gdLst>
                  <a:gd name="T0" fmla="*/ 902 w 1784"/>
                  <a:gd name="T1" fmla="*/ 27 h 1172"/>
                  <a:gd name="T2" fmla="*/ 1076 w 1784"/>
                  <a:gd name="T3" fmla="*/ 141 h 1172"/>
                  <a:gd name="T4" fmla="*/ 1087 w 1784"/>
                  <a:gd name="T5" fmla="*/ 187 h 1172"/>
                  <a:gd name="T6" fmla="*/ 1044 w 1784"/>
                  <a:gd name="T7" fmla="*/ 218 h 1172"/>
                  <a:gd name="T8" fmla="*/ 1009 w 1784"/>
                  <a:gd name="T9" fmla="*/ 202 h 1172"/>
                  <a:gd name="T10" fmla="*/ 889 w 1784"/>
                  <a:gd name="T11" fmla="*/ 120 h 1172"/>
                  <a:gd name="T12" fmla="*/ 695 w 1784"/>
                  <a:gd name="T13" fmla="*/ 94 h 1172"/>
                  <a:gd name="T14" fmla="*/ 520 w 1784"/>
                  <a:gd name="T15" fmla="*/ 168 h 1172"/>
                  <a:gd name="T16" fmla="*/ 406 w 1784"/>
                  <a:gd name="T17" fmla="*/ 317 h 1172"/>
                  <a:gd name="T18" fmla="*/ 378 w 1784"/>
                  <a:gd name="T19" fmla="*/ 491 h 1172"/>
                  <a:gd name="T20" fmla="*/ 298 w 1784"/>
                  <a:gd name="T21" fmla="*/ 580 h 1172"/>
                  <a:gd name="T22" fmla="*/ 163 w 1784"/>
                  <a:gd name="T23" fmla="*/ 651 h 1172"/>
                  <a:gd name="T24" fmla="*/ 93 w 1784"/>
                  <a:gd name="T25" fmla="*/ 788 h 1172"/>
                  <a:gd name="T26" fmla="*/ 118 w 1784"/>
                  <a:gd name="T27" fmla="*/ 944 h 1172"/>
                  <a:gd name="T28" fmla="*/ 227 w 1784"/>
                  <a:gd name="T29" fmla="*/ 1052 h 1172"/>
                  <a:gd name="T30" fmla="*/ 356 w 1784"/>
                  <a:gd name="T31" fmla="*/ 1081 h 1172"/>
                  <a:gd name="T32" fmla="*/ 1482 w 1784"/>
                  <a:gd name="T33" fmla="*/ 1077 h 1172"/>
                  <a:gd name="T34" fmla="*/ 1619 w 1784"/>
                  <a:gd name="T35" fmla="*/ 1006 h 1172"/>
                  <a:gd name="T36" fmla="*/ 1690 w 1784"/>
                  <a:gd name="T37" fmla="*/ 869 h 1172"/>
                  <a:gd name="T38" fmla="*/ 1670 w 1784"/>
                  <a:gd name="T39" fmla="*/ 720 h 1172"/>
                  <a:gd name="T40" fmla="*/ 1575 w 1784"/>
                  <a:gd name="T41" fmla="*/ 614 h 1172"/>
                  <a:gd name="T42" fmla="*/ 1421 w 1784"/>
                  <a:gd name="T43" fmla="*/ 571 h 1172"/>
                  <a:gd name="T44" fmla="*/ 1434 w 1784"/>
                  <a:gd name="T45" fmla="*/ 458 h 1172"/>
                  <a:gd name="T46" fmla="*/ 1393 w 1784"/>
                  <a:gd name="T47" fmla="*/ 380 h 1172"/>
                  <a:gd name="T48" fmla="*/ 1339 w 1784"/>
                  <a:gd name="T49" fmla="*/ 345 h 1172"/>
                  <a:gd name="T50" fmla="*/ 1256 w 1784"/>
                  <a:gd name="T51" fmla="*/ 336 h 1172"/>
                  <a:gd name="T52" fmla="*/ 1182 w 1784"/>
                  <a:gd name="T53" fmla="*/ 370 h 1172"/>
                  <a:gd name="T54" fmla="*/ 1154 w 1784"/>
                  <a:gd name="T55" fmla="*/ 402 h 1172"/>
                  <a:gd name="T56" fmla="*/ 1144 w 1784"/>
                  <a:gd name="T57" fmla="*/ 420 h 1172"/>
                  <a:gd name="T58" fmla="*/ 900 w 1784"/>
                  <a:gd name="T59" fmla="*/ 953 h 1172"/>
                  <a:gd name="T60" fmla="*/ 857 w 1784"/>
                  <a:gd name="T61" fmla="*/ 957 h 1172"/>
                  <a:gd name="T62" fmla="*/ 640 w 1784"/>
                  <a:gd name="T63" fmla="*/ 494 h 1172"/>
                  <a:gd name="T64" fmla="*/ 652 w 1784"/>
                  <a:gd name="T65" fmla="*/ 442 h 1172"/>
                  <a:gd name="T66" fmla="*/ 704 w 1784"/>
                  <a:gd name="T67" fmla="*/ 436 h 1172"/>
                  <a:gd name="T68" fmla="*/ 1057 w 1784"/>
                  <a:gd name="T69" fmla="*/ 389 h 1172"/>
                  <a:gd name="T70" fmla="*/ 1122 w 1784"/>
                  <a:gd name="T71" fmla="*/ 303 h 1172"/>
                  <a:gd name="T72" fmla="*/ 1253 w 1784"/>
                  <a:gd name="T73" fmla="*/ 246 h 1172"/>
                  <a:gd name="T74" fmla="*/ 1262 w 1784"/>
                  <a:gd name="T75" fmla="*/ 245 h 1172"/>
                  <a:gd name="T76" fmla="*/ 1282 w 1784"/>
                  <a:gd name="T77" fmla="*/ 243 h 1172"/>
                  <a:gd name="T78" fmla="*/ 1342 w 1784"/>
                  <a:gd name="T79" fmla="*/ 250 h 1172"/>
                  <a:gd name="T80" fmla="*/ 1452 w 1784"/>
                  <a:gd name="T81" fmla="*/ 311 h 1172"/>
                  <a:gd name="T82" fmla="*/ 1496 w 1784"/>
                  <a:gd name="T83" fmla="*/ 367 h 1172"/>
                  <a:gd name="T84" fmla="*/ 1527 w 1784"/>
                  <a:gd name="T85" fmla="*/ 487 h 1172"/>
                  <a:gd name="T86" fmla="*/ 1648 w 1784"/>
                  <a:gd name="T87" fmla="*/ 554 h 1172"/>
                  <a:gd name="T88" fmla="*/ 1756 w 1784"/>
                  <a:gd name="T89" fmla="*/ 694 h 1172"/>
                  <a:gd name="T90" fmla="*/ 1781 w 1784"/>
                  <a:gd name="T91" fmla="*/ 874 h 1172"/>
                  <a:gd name="T92" fmla="*/ 1712 w 1784"/>
                  <a:gd name="T93" fmla="*/ 1038 h 1172"/>
                  <a:gd name="T94" fmla="*/ 1574 w 1784"/>
                  <a:gd name="T95" fmla="*/ 1145 h 1172"/>
                  <a:gd name="T96" fmla="*/ 1424 w 1784"/>
                  <a:gd name="T97" fmla="*/ 1172 h 1172"/>
                  <a:gd name="T98" fmla="*/ 252 w 1784"/>
                  <a:gd name="T99" fmla="*/ 1159 h 1172"/>
                  <a:gd name="T100" fmla="*/ 100 w 1784"/>
                  <a:gd name="T101" fmla="*/ 1072 h 1172"/>
                  <a:gd name="T102" fmla="*/ 12 w 1784"/>
                  <a:gd name="T103" fmla="*/ 919 h 1172"/>
                  <a:gd name="T104" fmla="*/ 11 w 1784"/>
                  <a:gd name="T105" fmla="*/ 739 h 1172"/>
                  <a:gd name="T106" fmla="*/ 97 w 1784"/>
                  <a:gd name="T107" fmla="*/ 589 h 1172"/>
                  <a:gd name="T108" fmla="*/ 243 w 1784"/>
                  <a:gd name="T109" fmla="*/ 499 h 1172"/>
                  <a:gd name="T110" fmla="*/ 298 w 1784"/>
                  <a:gd name="T111" fmla="*/ 355 h 1172"/>
                  <a:gd name="T112" fmla="*/ 386 w 1784"/>
                  <a:gd name="T113" fmla="*/ 173 h 1172"/>
                  <a:gd name="T114" fmla="*/ 544 w 1784"/>
                  <a:gd name="T115" fmla="*/ 46 h 1172"/>
                  <a:gd name="T116" fmla="*/ 746 w 1784"/>
                  <a:gd name="T117"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4" h="1172">
                    <a:moveTo>
                      <a:pt x="746" y="0"/>
                    </a:moveTo>
                    <a:lnTo>
                      <a:pt x="800" y="2"/>
                    </a:lnTo>
                    <a:lnTo>
                      <a:pt x="852" y="13"/>
                    </a:lnTo>
                    <a:lnTo>
                      <a:pt x="902" y="27"/>
                    </a:lnTo>
                    <a:lnTo>
                      <a:pt x="951" y="49"/>
                    </a:lnTo>
                    <a:lnTo>
                      <a:pt x="997" y="74"/>
                    </a:lnTo>
                    <a:lnTo>
                      <a:pt x="1038" y="105"/>
                    </a:lnTo>
                    <a:lnTo>
                      <a:pt x="1076" y="141"/>
                    </a:lnTo>
                    <a:lnTo>
                      <a:pt x="1080" y="144"/>
                    </a:lnTo>
                    <a:lnTo>
                      <a:pt x="1087" y="158"/>
                    </a:lnTo>
                    <a:lnTo>
                      <a:pt x="1089" y="173"/>
                    </a:lnTo>
                    <a:lnTo>
                      <a:pt x="1087" y="187"/>
                    </a:lnTo>
                    <a:lnTo>
                      <a:pt x="1081" y="200"/>
                    </a:lnTo>
                    <a:lnTo>
                      <a:pt x="1071" y="209"/>
                    </a:lnTo>
                    <a:lnTo>
                      <a:pt x="1058" y="215"/>
                    </a:lnTo>
                    <a:lnTo>
                      <a:pt x="1044" y="218"/>
                    </a:lnTo>
                    <a:lnTo>
                      <a:pt x="1033" y="216"/>
                    </a:lnTo>
                    <a:lnTo>
                      <a:pt x="1021" y="212"/>
                    </a:lnTo>
                    <a:lnTo>
                      <a:pt x="1012" y="204"/>
                    </a:lnTo>
                    <a:lnTo>
                      <a:pt x="1009" y="202"/>
                    </a:lnTo>
                    <a:lnTo>
                      <a:pt x="1007" y="200"/>
                    </a:lnTo>
                    <a:lnTo>
                      <a:pt x="971" y="168"/>
                    </a:lnTo>
                    <a:lnTo>
                      <a:pt x="931" y="141"/>
                    </a:lnTo>
                    <a:lnTo>
                      <a:pt x="889" y="120"/>
                    </a:lnTo>
                    <a:lnTo>
                      <a:pt x="843" y="104"/>
                    </a:lnTo>
                    <a:lnTo>
                      <a:pt x="796" y="94"/>
                    </a:lnTo>
                    <a:lnTo>
                      <a:pt x="746" y="90"/>
                    </a:lnTo>
                    <a:lnTo>
                      <a:pt x="695" y="94"/>
                    </a:lnTo>
                    <a:lnTo>
                      <a:pt x="647" y="104"/>
                    </a:lnTo>
                    <a:lnTo>
                      <a:pt x="602" y="120"/>
                    </a:lnTo>
                    <a:lnTo>
                      <a:pt x="560" y="141"/>
                    </a:lnTo>
                    <a:lnTo>
                      <a:pt x="520" y="168"/>
                    </a:lnTo>
                    <a:lnTo>
                      <a:pt x="484" y="200"/>
                    </a:lnTo>
                    <a:lnTo>
                      <a:pt x="453" y="234"/>
                    </a:lnTo>
                    <a:lnTo>
                      <a:pt x="427" y="274"/>
                    </a:lnTo>
                    <a:lnTo>
                      <a:pt x="406" y="317"/>
                    </a:lnTo>
                    <a:lnTo>
                      <a:pt x="390" y="363"/>
                    </a:lnTo>
                    <a:lnTo>
                      <a:pt x="380" y="410"/>
                    </a:lnTo>
                    <a:lnTo>
                      <a:pt x="376" y="461"/>
                    </a:lnTo>
                    <a:lnTo>
                      <a:pt x="378" y="491"/>
                    </a:lnTo>
                    <a:lnTo>
                      <a:pt x="381" y="523"/>
                    </a:lnTo>
                    <a:lnTo>
                      <a:pt x="390" y="575"/>
                    </a:lnTo>
                    <a:lnTo>
                      <a:pt x="337" y="576"/>
                    </a:lnTo>
                    <a:lnTo>
                      <a:pt x="298" y="580"/>
                    </a:lnTo>
                    <a:lnTo>
                      <a:pt x="260" y="590"/>
                    </a:lnTo>
                    <a:lnTo>
                      <a:pt x="224" y="605"/>
                    </a:lnTo>
                    <a:lnTo>
                      <a:pt x="192" y="627"/>
                    </a:lnTo>
                    <a:lnTo>
                      <a:pt x="163" y="651"/>
                    </a:lnTo>
                    <a:lnTo>
                      <a:pt x="138" y="681"/>
                    </a:lnTo>
                    <a:lnTo>
                      <a:pt x="118" y="714"/>
                    </a:lnTo>
                    <a:lnTo>
                      <a:pt x="103" y="749"/>
                    </a:lnTo>
                    <a:lnTo>
                      <a:pt x="93" y="788"/>
                    </a:lnTo>
                    <a:lnTo>
                      <a:pt x="90" y="828"/>
                    </a:lnTo>
                    <a:lnTo>
                      <a:pt x="93" y="869"/>
                    </a:lnTo>
                    <a:lnTo>
                      <a:pt x="103" y="908"/>
                    </a:lnTo>
                    <a:lnTo>
                      <a:pt x="118" y="944"/>
                    </a:lnTo>
                    <a:lnTo>
                      <a:pt x="139" y="977"/>
                    </a:lnTo>
                    <a:lnTo>
                      <a:pt x="164" y="1006"/>
                    </a:lnTo>
                    <a:lnTo>
                      <a:pt x="193" y="1032"/>
                    </a:lnTo>
                    <a:lnTo>
                      <a:pt x="227" y="1052"/>
                    </a:lnTo>
                    <a:lnTo>
                      <a:pt x="263" y="1068"/>
                    </a:lnTo>
                    <a:lnTo>
                      <a:pt x="301" y="1077"/>
                    </a:lnTo>
                    <a:lnTo>
                      <a:pt x="343" y="1081"/>
                    </a:lnTo>
                    <a:lnTo>
                      <a:pt x="356" y="1081"/>
                    </a:lnTo>
                    <a:lnTo>
                      <a:pt x="357" y="1081"/>
                    </a:lnTo>
                    <a:lnTo>
                      <a:pt x="1428" y="1081"/>
                    </a:lnTo>
                    <a:lnTo>
                      <a:pt x="1442" y="1081"/>
                    </a:lnTo>
                    <a:lnTo>
                      <a:pt x="1482" y="1077"/>
                    </a:lnTo>
                    <a:lnTo>
                      <a:pt x="1521" y="1068"/>
                    </a:lnTo>
                    <a:lnTo>
                      <a:pt x="1557" y="1052"/>
                    </a:lnTo>
                    <a:lnTo>
                      <a:pt x="1590" y="1032"/>
                    </a:lnTo>
                    <a:lnTo>
                      <a:pt x="1619" y="1006"/>
                    </a:lnTo>
                    <a:lnTo>
                      <a:pt x="1645" y="977"/>
                    </a:lnTo>
                    <a:lnTo>
                      <a:pt x="1665" y="944"/>
                    </a:lnTo>
                    <a:lnTo>
                      <a:pt x="1681" y="908"/>
                    </a:lnTo>
                    <a:lnTo>
                      <a:pt x="1690" y="869"/>
                    </a:lnTo>
                    <a:lnTo>
                      <a:pt x="1693" y="828"/>
                    </a:lnTo>
                    <a:lnTo>
                      <a:pt x="1690" y="791"/>
                    </a:lnTo>
                    <a:lnTo>
                      <a:pt x="1682" y="755"/>
                    </a:lnTo>
                    <a:lnTo>
                      <a:pt x="1670" y="720"/>
                    </a:lnTo>
                    <a:lnTo>
                      <a:pt x="1652" y="690"/>
                    </a:lnTo>
                    <a:lnTo>
                      <a:pt x="1629" y="660"/>
                    </a:lnTo>
                    <a:lnTo>
                      <a:pt x="1605" y="636"/>
                    </a:lnTo>
                    <a:lnTo>
                      <a:pt x="1575" y="614"/>
                    </a:lnTo>
                    <a:lnTo>
                      <a:pt x="1543" y="597"/>
                    </a:lnTo>
                    <a:lnTo>
                      <a:pt x="1508" y="585"/>
                    </a:lnTo>
                    <a:lnTo>
                      <a:pt x="1471" y="578"/>
                    </a:lnTo>
                    <a:lnTo>
                      <a:pt x="1421" y="571"/>
                    </a:lnTo>
                    <a:lnTo>
                      <a:pt x="1433" y="522"/>
                    </a:lnTo>
                    <a:lnTo>
                      <a:pt x="1436" y="504"/>
                    </a:lnTo>
                    <a:lnTo>
                      <a:pt x="1437" y="487"/>
                    </a:lnTo>
                    <a:lnTo>
                      <a:pt x="1434" y="458"/>
                    </a:lnTo>
                    <a:lnTo>
                      <a:pt x="1426" y="431"/>
                    </a:lnTo>
                    <a:lnTo>
                      <a:pt x="1414" y="406"/>
                    </a:lnTo>
                    <a:lnTo>
                      <a:pt x="1397" y="384"/>
                    </a:lnTo>
                    <a:lnTo>
                      <a:pt x="1393" y="380"/>
                    </a:lnTo>
                    <a:lnTo>
                      <a:pt x="1389" y="376"/>
                    </a:lnTo>
                    <a:lnTo>
                      <a:pt x="1387" y="374"/>
                    </a:lnTo>
                    <a:lnTo>
                      <a:pt x="1364" y="358"/>
                    </a:lnTo>
                    <a:lnTo>
                      <a:pt x="1339" y="345"/>
                    </a:lnTo>
                    <a:lnTo>
                      <a:pt x="1312" y="337"/>
                    </a:lnTo>
                    <a:lnTo>
                      <a:pt x="1283" y="335"/>
                    </a:lnTo>
                    <a:lnTo>
                      <a:pt x="1282" y="335"/>
                    </a:lnTo>
                    <a:lnTo>
                      <a:pt x="1256" y="336"/>
                    </a:lnTo>
                    <a:lnTo>
                      <a:pt x="1233" y="340"/>
                    </a:lnTo>
                    <a:lnTo>
                      <a:pt x="1212" y="348"/>
                    </a:lnTo>
                    <a:lnTo>
                      <a:pt x="1196" y="358"/>
                    </a:lnTo>
                    <a:lnTo>
                      <a:pt x="1182" y="370"/>
                    </a:lnTo>
                    <a:lnTo>
                      <a:pt x="1171" y="381"/>
                    </a:lnTo>
                    <a:lnTo>
                      <a:pt x="1163" y="390"/>
                    </a:lnTo>
                    <a:lnTo>
                      <a:pt x="1157" y="398"/>
                    </a:lnTo>
                    <a:lnTo>
                      <a:pt x="1154" y="402"/>
                    </a:lnTo>
                    <a:lnTo>
                      <a:pt x="1152" y="407"/>
                    </a:lnTo>
                    <a:lnTo>
                      <a:pt x="1149" y="410"/>
                    </a:lnTo>
                    <a:lnTo>
                      <a:pt x="1147" y="415"/>
                    </a:lnTo>
                    <a:lnTo>
                      <a:pt x="1144" y="420"/>
                    </a:lnTo>
                    <a:lnTo>
                      <a:pt x="1139" y="429"/>
                    </a:lnTo>
                    <a:lnTo>
                      <a:pt x="918" y="933"/>
                    </a:lnTo>
                    <a:lnTo>
                      <a:pt x="910" y="944"/>
                    </a:lnTo>
                    <a:lnTo>
                      <a:pt x="900" y="953"/>
                    </a:lnTo>
                    <a:lnTo>
                      <a:pt x="889" y="958"/>
                    </a:lnTo>
                    <a:lnTo>
                      <a:pt x="876" y="960"/>
                    </a:lnTo>
                    <a:lnTo>
                      <a:pt x="866" y="959"/>
                    </a:lnTo>
                    <a:lnTo>
                      <a:pt x="857" y="957"/>
                    </a:lnTo>
                    <a:lnTo>
                      <a:pt x="846" y="949"/>
                    </a:lnTo>
                    <a:lnTo>
                      <a:pt x="838" y="939"/>
                    </a:lnTo>
                    <a:lnTo>
                      <a:pt x="833" y="927"/>
                    </a:lnTo>
                    <a:lnTo>
                      <a:pt x="640" y="494"/>
                    </a:lnTo>
                    <a:lnTo>
                      <a:pt x="637" y="479"/>
                    </a:lnTo>
                    <a:lnTo>
                      <a:pt x="638" y="465"/>
                    </a:lnTo>
                    <a:lnTo>
                      <a:pt x="643" y="452"/>
                    </a:lnTo>
                    <a:lnTo>
                      <a:pt x="652" y="442"/>
                    </a:lnTo>
                    <a:lnTo>
                      <a:pt x="664" y="434"/>
                    </a:lnTo>
                    <a:lnTo>
                      <a:pt x="678" y="429"/>
                    </a:lnTo>
                    <a:lnTo>
                      <a:pt x="692" y="431"/>
                    </a:lnTo>
                    <a:lnTo>
                      <a:pt x="704" y="436"/>
                    </a:lnTo>
                    <a:lnTo>
                      <a:pt x="716" y="444"/>
                    </a:lnTo>
                    <a:lnTo>
                      <a:pt x="724" y="456"/>
                    </a:lnTo>
                    <a:lnTo>
                      <a:pt x="876" y="801"/>
                    </a:lnTo>
                    <a:lnTo>
                      <a:pt x="1057" y="389"/>
                    </a:lnTo>
                    <a:lnTo>
                      <a:pt x="1057" y="389"/>
                    </a:lnTo>
                    <a:lnTo>
                      <a:pt x="1075" y="357"/>
                    </a:lnTo>
                    <a:lnTo>
                      <a:pt x="1097" y="329"/>
                    </a:lnTo>
                    <a:lnTo>
                      <a:pt x="1122" y="303"/>
                    </a:lnTo>
                    <a:lnTo>
                      <a:pt x="1151" y="282"/>
                    </a:lnTo>
                    <a:lnTo>
                      <a:pt x="1182" y="265"/>
                    </a:lnTo>
                    <a:lnTo>
                      <a:pt x="1217" y="253"/>
                    </a:lnTo>
                    <a:lnTo>
                      <a:pt x="1253" y="246"/>
                    </a:lnTo>
                    <a:lnTo>
                      <a:pt x="1254" y="246"/>
                    </a:lnTo>
                    <a:lnTo>
                      <a:pt x="1256" y="246"/>
                    </a:lnTo>
                    <a:lnTo>
                      <a:pt x="1258" y="245"/>
                    </a:lnTo>
                    <a:lnTo>
                      <a:pt x="1262" y="245"/>
                    </a:lnTo>
                    <a:lnTo>
                      <a:pt x="1265" y="245"/>
                    </a:lnTo>
                    <a:lnTo>
                      <a:pt x="1267" y="245"/>
                    </a:lnTo>
                    <a:lnTo>
                      <a:pt x="1273" y="245"/>
                    </a:lnTo>
                    <a:lnTo>
                      <a:pt x="1282" y="243"/>
                    </a:lnTo>
                    <a:lnTo>
                      <a:pt x="1290" y="245"/>
                    </a:lnTo>
                    <a:lnTo>
                      <a:pt x="1294" y="245"/>
                    </a:lnTo>
                    <a:lnTo>
                      <a:pt x="1301" y="245"/>
                    </a:lnTo>
                    <a:lnTo>
                      <a:pt x="1342" y="250"/>
                    </a:lnTo>
                    <a:lnTo>
                      <a:pt x="1379" y="263"/>
                    </a:lnTo>
                    <a:lnTo>
                      <a:pt x="1414" y="281"/>
                    </a:lnTo>
                    <a:lnTo>
                      <a:pt x="1445" y="304"/>
                    </a:lnTo>
                    <a:lnTo>
                      <a:pt x="1452" y="311"/>
                    </a:lnTo>
                    <a:lnTo>
                      <a:pt x="1457" y="316"/>
                    </a:lnTo>
                    <a:lnTo>
                      <a:pt x="1479" y="340"/>
                    </a:lnTo>
                    <a:lnTo>
                      <a:pt x="1497" y="367"/>
                    </a:lnTo>
                    <a:lnTo>
                      <a:pt x="1496" y="367"/>
                    </a:lnTo>
                    <a:lnTo>
                      <a:pt x="1509" y="396"/>
                    </a:lnTo>
                    <a:lnTo>
                      <a:pt x="1519" y="425"/>
                    </a:lnTo>
                    <a:lnTo>
                      <a:pt x="1525" y="455"/>
                    </a:lnTo>
                    <a:lnTo>
                      <a:pt x="1527" y="487"/>
                    </a:lnTo>
                    <a:lnTo>
                      <a:pt x="1527" y="496"/>
                    </a:lnTo>
                    <a:lnTo>
                      <a:pt x="1571" y="511"/>
                    </a:lnTo>
                    <a:lnTo>
                      <a:pt x="1611" y="530"/>
                    </a:lnTo>
                    <a:lnTo>
                      <a:pt x="1648" y="554"/>
                    </a:lnTo>
                    <a:lnTo>
                      <a:pt x="1682" y="584"/>
                    </a:lnTo>
                    <a:lnTo>
                      <a:pt x="1711" y="618"/>
                    </a:lnTo>
                    <a:lnTo>
                      <a:pt x="1736" y="654"/>
                    </a:lnTo>
                    <a:lnTo>
                      <a:pt x="1756" y="694"/>
                    </a:lnTo>
                    <a:lnTo>
                      <a:pt x="1772" y="737"/>
                    </a:lnTo>
                    <a:lnTo>
                      <a:pt x="1781" y="782"/>
                    </a:lnTo>
                    <a:lnTo>
                      <a:pt x="1784" y="828"/>
                    </a:lnTo>
                    <a:lnTo>
                      <a:pt x="1781" y="874"/>
                    </a:lnTo>
                    <a:lnTo>
                      <a:pt x="1772" y="919"/>
                    </a:lnTo>
                    <a:lnTo>
                      <a:pt x="1757" y="962"/>
                    </a:lnTo>
                    <a:lnTo>
                      <a:pt x="1737" y="1002"/>
                    </a:lnTo>
                    <a:lnTo>
                      <a:pt x="1712" y="1038"/>
                    </a:lnTo>
                    <a:lnTo>
                      <a:pt x="1683" y="1072"/>
                    </a:lnTo>
                    <a:lnTo>
                      <a:pt x="1651" y="1100"/>
                    </a:lnTo>
                    <a:lnTo>
                      <a:pt x="1615" y="1125"/>
                    </a:lnTo>
                    <a:lnTo>
                      <a:pt x="1574" y="1145"/>
                    </a:lnTo>
                    <a:lnTo>
                      <a:pt x="1533" y="1159"/>
                    </a:lnTo>
                    <a:lnTo>
                      <a:pt x="1488" y="1168"/>
                    </a:lnTo>
                    <a:lnTo>
                      <a:pt x="1442" y="1172"/>
                    </a:lnTo>
                    <a:lnTo>
                      <a:pt x="1424" y="1172"/>
                    </a:lnTo>
                    <a:lnTo>
                      <a:pt x="360" y="1172"/>
                    </a:lnTo>
                    <a:lnTo>
                      <a:pt x="343" y="1172"/>
                    </a:lnTo>
                    <a:lnTo>
                      <a:pt x="295" y="1168"/>
                    </a:lnTo>
                    <a:lnTo>
                      <a:pt x="252" y="1159"/>
                    </a:lnTo>
                    <a:lnTo>
                      <a:pt x="209" y="1145"/>
                    </a:lnTo>
                    <a:lnTo>
                      <a:pt x="170" y="1125"/>
                    </a:lnTo>
                    <a:lnTo>
                      <a:pt x="133" y="1100"/>
                    </a:lnTo>
                    <a:lnTo>
                      <a:pt x="100" y="1072"/>
                    </a:lnTo>
                    <a:lnTo>
                      <a:pt x="71" y="1038"/>
                    </a:lnTo>
                    <a:lnTo>
                      <a:pt x="46" y="1002"/>
                    </a:lnTo>
                    <a:lnTo>
                      <a:pt x="27" y="962"/>
                    </a:lnTo>
                    <a:lnTo>
                      <a:pt x="12" y="919"/>
                    </a:lnTo>
                    <a:lnTo>
                      <a:pt x="3" y="874"/>
                    </a:lnTo>
                    <a:lnTo>
                      <a:pt x="0" y="828"/>
                    </a:lnTo>
                    <a:lnTo>
                      <a:pt x="2" y="783"/>
                    </a:lnTo>
                    <a:lnTo>
                      <a:pt x="11" y="739"/>
                    </a:lnTo>
                    <a:lnTo>
                      <a:pt x="26" y="698"/>
                    </a:lnTo>
                    <a:lnTo>
                      <a:pt x="45" y="658"/>
                    </a:lnTo>
                    <a:lnTo>
                      <a:pt x="69" y="622"/>
                    </a:lnTo>
                    <a:lnTo>
                      <a:pt x="97" y="589"/>
                    </a:lnTo>
                    <a:lnTo>
                      <a:pt x="129" y="560"/>
                    </a:lnTo>
                    <a:lnTo>
                      <a:pt x="164" y="535"/>
                    </a:lnTo>
                    <a:lnTo>
                      <a:pt x="202" y="515"/>
                    </a:lnTo>
                    <a:lnTo>
                      <a:pt x="243" y="499"/>
                    </a:lnTo>
                    <a:lnTo>
                      <a:pt x="286" y="489"/>
                    </a:lnTo>
                    <a:lnTo>
                      <a:pt x="285" y="461"/>
                    </a:lnTo>
                    <a:lnTo>
                      <a:pt x="289" y="407"/>
                    </a:lnTo>
                    <a:lnTo>
                      <a:pt x="298" y="355"/>
                    </a:lnTo>
                    <a:lnTo>
                      <a:pt x="312" y="305"/>
                    </a:lnTo>
                    <a:lnTo>
                      <a:pt x="333" y="258"/>
                    </a:lnTo>
                    <a:lnTo>
                      <a:pt x="357" y="214"/>
                    </a:lnTo>
                    <a:lnTo>
                      <a:pt x="386" y="173"/>
                    </a:lnTo>
                    <a:lnTo>
                      <a:pt x="420" y="135"/>
                    </a:lnTo>
                    <a:lnTo>
                      <a:pt x="458" y="102"/>
                    </a:lnTo>
                    <a:lnTo>
                      <a:pt x="499" y="71"/>
                    </a:lnTo>
                    <a:lnTo>
                      <a:pt x="544" y="46"/>
                    </a:lnTo>
                    <a:lnTo>
                      <a:pt x="591" y="26"/>
                    </a:lnTo>
                    <a:lnTo>
                      <a:pt x="640" y="11"/>
                    </a:lnTo>
                    <a:lnTo>
                      <a:pt x="692" y="2"/>
                    </a:lnTo>
                    <a:lnTo>
                      <a:pt x="7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9"/>
              <p:cNvSpPr>
                <a:spLocks noEditPoints="1"/>
              </p:cNvSpPr>
              <p:nvPr userDrawn="1"/>
            </p:nvSpPr>
            <p:spPr bwMode="auto">
              <a:xfrm>
                <a:off x="5187951" y="2438401"/>
                <a:ext cx="88900" cy="44450"/>
              </a:xfrm>
              <a:custGeom>
                <a:avLst/>
                <a:gdLst>
                  <a:gd name="T0" fmla="*/ 55 w 113"/>
                  <a:gd name="T1" fmla="*/ 0 h 57"/>
                  <a:gd name="T2" fmla="*/ 63 w 113"/>
                  <a:gd name="T3" fmla="*/ 0 h 57"/>
                  <a:gd name="T4" fmla="*/ 83 w 113"/>
                  <a:gd name="T5" fmla="*/ 50 h 57"/>
                  <a:gd name="T6" fmla="*/ 105 w 113"/>
                  <a:gd name="T7" fmla="*/ 0 h 57"/>
                  <a:gd name="T8" fmla="*/ 113 w 113"/>
                  <a:gd name="T9" fmla="*/ 0 h 57"/>
                  <a:gd name="T10" fmla="*/ 113 w 113"/>
                  <a:gd name="T11" fmla="*/ 57 h 57"/>
                  <a:gd name="T12" fmla="*/ 108 w 113"/>
                  <a:gd name="T13" fmla="*/ 57 h 57"/>
                  <a:gd name="T14" fmla="*/ 108 w 113"/>
                  <a:gd name="T15" fmla="*/ 5 h 57"/>
                  <a:gd name="T16" fmla="*/ 107 w 113"/>
                  <a:gd name="T17" fmla="*/ 5 h 57"/>
                  <a:gd name="T18" fmla="*/ 86 w 113"/>
                  <a:gd name="T19" fmla="*/ 57 h 57"/>
                  <a:gd name="T20" fmla="*/ 82 w 113"/>
                  <a:gd name="T21" fmla="*/ 57 h 57"/>
                  <a:gd name="T22" fmla="*/ 61 w 113"/>
                  <a:gd name="T23" fmla="*/ 5 h 57"/>
                  <a:gd name="T24" fmla="*/ 60 w 113"/>
                  <a:gd name="T25" fmla="*/ 5 h 57"/>
                  <a:gd name="T26" fmla="*/ 60 w 113"/>
                  <a:gd name="T27" fmla="*/ 57 h 57"/>
                  <a:gd name="T28" fmla="*/ 55 w 113"/>
                  <a:gd name="T29" fmla="*/ 57 h 57"/>
                  <a:gd name="T30" fmla="*/ 55 w 113"/>
                  <a:gd name="T31" fmla="*/ 0 h 57"/>
                  <a:gd name="T32" fmla="*/ 0 w 113"/>
                  <a:gd name="T33" fmla="*/ 0 h 57"/>
                  <a:gd name="T34" fmla="*/ 42 w 113"/>
                  <a:gd name="T35" fmla="*/ 0 h 57"/>
                  <a:gd name="T36" fmla="*/ 42 w 113"/>
                  <a:gd name="T37" fmla="*/ 5 h 57"/>
                  <a:gd name="T38" fmla="*/ 24 w 113"/>
                  <a:gd name="T39" fmla="*/ 5 h 57"/>
                  <a:gd name="T40" fmla="*/ 24 w 113"/>
                  <a:gd name="T41" fmla="*/ 57 h 57"/>
                  <a:gd name="T42" fmla="*/ 18 w 113"/>
                  <a:gd name="T43" fmla="*/ 57 h 57"/>
                  <a:gd name="T44" fmla="*/ 18 w 113"/>
                  <a:gd name="T45" fmla="*/ 5 h 57"/>
                  <a:gd name="T46" fmla="*/ 0 w 113"/>
                  <a:gd name="T47" fmla="*/ 5 h 57"/>
                  <a:gd name="T48" fmla="*/ 0 w 11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57">
                    <a:moveTo>
                      <a:pt x="55" y="0"/>
                    </a:moveTo>
                    <a:lnTo>
                      <a:pt x="63" y="0"/>
                    </a:lnTo>
                    <a:lnTo>
                      <a:pt x="83" y="50"/>
                    </a:lnTo>
                    <a:lnTo>
                      <a:pt x="105" y="0"/>
                    </a:lnTo>
                    <a:lnTo>
                      <a:pt x="113" y="0"/>
                    </a:lnTo>
                    <a:lnTo>
                      <a:pt x="113" y="57"/>
                    </a:lnTo>
                    <a:lnTo>
                      <a:pt x="108" y="57"/>
                    </a:lnTo>
                    <a:lnTo>
                      <a:pt x="108" y="5"/>
                    </a:lnTo>
                    <a:lnTo>
                      <a:pt x="107" y="5"/>
                    </a:lnTo>
                    <a:lnTo>
                      <a:pt x="86" y="57"/>
                    </a:lnTo>
                    <a:lnTo>
                      <a:pt x="82" y="57"/>
                    </a:lnTo>
                    <a:lnTo>
                      <a:pt x="61" y="5"/>
                    </a:lnTo>
                    <a:lnTo>
                      <a:pt x="60" y="5"/>
                    </a:lnTo>
                    <a:lnTo>
                      <a:pt x="60" y="57"/>
                    </a:lnTo>
                    <a:lnTo>
                      <a:pt x="55" y="57"/>
                    </a:lnTo>
                    <a:lnTo>
                      <a:pt x="55" y="0"/>
                    </a:lnTo>
                    <a:close/>
                    <a:moveTo>
                      <a:pt x="0" y="0"/>
                    </a:moveTo>
                    <a:lnTo>
                      <a:pt x="42" y="0"/>
                    </a:lnTo>
                    <a:lnTo>
                      <a:pt x="42" y="5"/>
                    </a:lnTo>
                    <a:lnTo>
                      <a:pt x="24" y="5"/>
                    </a:lnTo>
                    <a:lnTo>
                      <a:pt x="24" y="57"/>
                    </a:lnTo>
                    <a:lnTo>
                      <a:pt x="18" y="57"/>
                    </a:lnTo>
                    <a:lnTo>
                      <a:pt x="18"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9"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238150547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ase Study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016752" cy="430887"/>
          </a:xfrm>
        </p:spPr>
        <p:txBody>
          <a:bodyPr lIns="182880" rIns="182880" anchor="b" anchorCtr="0"/>
          <a:lstStyle>
            <a:lvl1pPr algn="ctr">
              <a:defRPr sz="2200" baseline="0">
                <a:solidFill>
                  <a:schemeClr val="tx2"/>
                </a:solidFill>
              </a:defRPr>
            </a:lvl1pPr>
          </a:lstStyle>
          <a:p>
            <a:r>
              <a:rPr lang="en-US" dirty="0" smtClean="0"/>
              <a:t>Click to Edit Title</a:t>
            </a:r>
            <a:endParaRPr lang="en-US" dirty="0"/>
          </a:p>
        </p:txBody>
      </p:sp>
      <p:sp>
        <p:nvSpPr>
          <p:cNvPr id="5" name="Content Placeholder 3"/>
          <p:cNvSpPr>
            <a:spLocks noGrp="1"/>
          </p:cNvSpPr>
          <p:nvPr>
            <p:ph sz="quarter" idx="15" hasCustomPrompt="1"/>
          </p:nvPr>
        </p:nvSpPr>
        <p:spPr>
          <a:xfrm>
            <a:off x="0" y="649003"/>
            <a:ext cx="6016752" cy="4035625"/>
          </a:xfrm>
        </p:spPr>
        <p:txBody>
          <a:bodyPr wrap="square" lIns="365760" rIns="274320" bIns="91440" anchor="t" anchorCtr="0">
            <a:normAutofit/>
          </a:bodyPr>
          <a:lstStyle>
            <a:lvl1pPr>
              <a:buClr>
                <a:srgbClr val="19BBB7"/>
              </a:buClr>
              <a:defRPr sz="2000" baseline="0">
                <a:solidFill>
                  <a:schemeClr val="tx2"/>
                </a:solidFill>
                <a:latin typeface="+mn-lt"/>
              </a:defRPr>
            </a:lvl1pPr>
            <a:lvl2pPr>
              <a:buClr>
                <a:srgbClr val="19BBB7"/>
              </a:buClr>
              <a:defRPr baseline="0">
                <a:latin typeface="+mn-lt"/>
              </a:defRPr>
            </a:lvl2pPr>
            <a:lvl3pPr>
              <a:buClr>
                <a:srgbClr val="19BBB7"/>
              </a:buClr>
              <a:defRPr baseline="0">
                <a:latin typeface="+mn-lt"/>
              </a:defRPr>
            </a:lvl3pPr>
            <a:lvl4pPr>
              <a:buClr>
                <a:srgbClr val="19BBB7"/>
              </a:buClr>
              <a:defRPr baseline="0">
                <a:latin typeface="+mj-lt"/>
              </a:defRPr>
            </a:lvl4pPr>
            <a:lvl5pPr>
              <a:buClr>
                <a:srgbClr val="19BBB7"/>
              </a:buClr>
              <a:defRPr baseline="0">
                <a:latin typeface="+mj-lt"/>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5" name="Text Placeholder 4"/>
          <p:cNvSpPr>
            <a:spLocks noGrp="1"/>
          </p:cNvSpPr>
          <p:nvPr>
            <p:ph type="body" sz="half" idx="13" hasCustomPrompt="1"/>
          </p:nvPr>
        </p:nvSpPr>
        <p:spPr>
          <a:xfrm flipH="1">
            <a:off x="6016752" y="1014984"/>
            <a:ext cx="3127247" cy="369332"/>
          </a:xfrm>
        </p:spPr>
        <p:txBody>
          <a:bodyPr lIns="91440" anchor="t" anchorCtr="0">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Heading</a:t>
            </a:r>
            <a:endParaRPr lang="en-US" dirty="0"/>
          </a:p>
        </p:txBody>
      </p:sp>
      <p:sp>
        <p:nvSpPr>
          <p:cNvPr id="18" name="Text Placeholder 5"/>
          <p:cNvSpPr>
            <a:spLocks noGrp="1"/>
          </p:cNvSpPr>
          <p:nvPr>
            <p:ph type="body" sz="quarter" idx="14" hasCustomPrompt="1"/>
          </p:nvPr>
        </p:nvSpPr>
        <p:spPr>
          <a:xfrm>
            <a:off x="6428232" y="1489933"/>
            <a:ext cx="2304288" cy="615553"/>
          </a:xfrm>
        </p:spPr>
        <p:txBody>
          <a:bodyPr wrap="square" anchor="t" anchorCtr="0">
            <a:spAutoFit/>
          </a:bodyPr>
          <a:lstStyle>
            <a:lvl1pPr marL="0" indent="-182880" algn="l">
              <a:buFont typeface="Arial" pitchFamily="34" charset="0"/>
              <a:buNone/>
              <a:defRPr sz="2000" b="0" cap="none" baseline="0">
                <a:solidFill>
                  <a:schemeClr val="bg1"/>
                </a:solidFill>
                <a:latin typeface="+mn-lt"/>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smtClean="0"/>
              <a:t>Click to edit caption text</a:t>
            </a:r>
            <a:endParaRPr lang="en-US" dirty="0"/>
          </a:p>
        </p:txBody>
      </p:sp>
      <p:sp>
        <p:nvSpPr>
          <p:cNvPr id="6" name="Slide Number Placeholder 6"/>
          <p:cNvSpPr>
            <a:spLocks noGrp="1"/>
          </p:cNvSpPr>
          <p:nvPr>
            <p:ph type="sldNum" sz="quarter" idx="17"/>
          </p:nvPr>
        </p:nvSpPr>
        <p:spPr/>
        <p:txBody>
          <a:bodyPr/>
          <a:lstStyle/>
          <a:p>
            <a:fld id="{4976208B-6111-490B-8CEC-FFB249DB2100}" type="slidenum">
              <a:rPr lang="en-US" smtClean="0"/>
              <a:pPr/>
              <a:t>‹#›</a:t>
            </a:fld>
            <a:endParaRPr lang="en-US" dirty="0"/>
          </a:p>
        </p:txBody>
      </p:sp>
      <p:sp>
        <p:nvSpPr>
          <p:cNvPr id="9" name="TextBox 7"/>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smtClean="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endParaRPr>
          </a:p>
        </p:txBody>
      </p:sp>
      <p:grpSp>
        <p:nvGrpSpPr>
          <p:cNvPr id="57" name="Group 56"/>
          <p:cNvGrpSpPr>
            <a:grpSpLocks noChangeAspect="1"/>
          </p:cNvGrpSpPr>
          <p:nvPr userDrawn="1"/>
        </p:nvGrpSpPr>
        <p:grpSpPr>
          <a:xfrm>
            <a:off x="7966654" y="140452"/>
            <a:ext cx="914400" cy="636169"/>
            <a:chOff x="3100388" y="1555751"/>
            <a:chExt cx="2932113" cy="2039938"/>
          </a:xfrm>
          <a:solidFill>
            <a:schemeClr val="bg1"/>
          </a:solidFill>
        </p:grpSpPr>
        <p:grpSp>
          <p:nvGrpSpPr>
            <p:cNvPr id="58" name="Group 57"/>
            <p:cNvGrpSpPr/>
            <p:nvPr userDrawn="1"/>
          </p:nvGrpSpPr>
          <p:grpSpPr>
            <a:xfrm>
              <a:off x="3100388" y="2832101"/>
              <a:ext cx="2932113" cy="763588"/>
              <a:chOff x="3100388" y="2832101"/>
              <a:chExt cx="2932113" cy="763588"/>
            </a:xfrm>
            <a:grpFill/>
          </p:grpSpPr>
          <p:sp>
            <p:nvSpPr>
              <p:cNvPr id="62" name="Freeform 19"/>
              <p:cNvSpPr>
                <a:spLocks/>
              </p:cNvSpPr>
              <p:nvPr userDrawn="1"/>
            </p:nvSpPr>
            <p:spPr bwMode="auto">
              <a:xfrm>
                <a:off x="3100388" y="2832101"/>
                <a:ext cx="339725" cy="588963"/>
              </a:xfrm>
              <a:custGeom>
                <a:avLst/>
                <a:gdLst>
                  <a:gd name="T0" fmla="*/ 269 w 428"/>
                  <a:gd name="T1" fmla="*/ 2 h 741"/>
                  <a:gd name="T2" fmla="*/ 337 w 428"/>
                  <a:gd name="T3" fmla="*/ 21 h 741"/>
                  <a:gd name="T4" fmla="*/ 393 w 428"/>
                  <a:gd name="T5" fmla="*/ 57 h 741"/>
                  <a:gd name="T6" fmla="*/ 387 w 428"/>
                  <a:gd name="T7" fmla="*/ 105 h 741"/>
                  <a:gd name="T8" fmla="*/ 346 w 428"/>
                  <a:gd name="T9" fmla="*/ 66 h 741"/>
                  <a:gd name="T10" fmla="*/ 292 w 428"/>
                  <a:gd name="T11" fmla="*/ 42 h 741"/>
                  <a:gd name="T12" fmla="*/ 229 w 428"/>
                  <a:gd name="T13" fmla="*/ 33 h 741"/>
                  <a:gd name="T14" fmla="*/ 176 w 428"/>
                  <a:gd name="T15" fmla="*/ 38 h 741"/>
                  <a:gd name="T16" fmla="*/ 128 w 428"/>
                  <a:gd name="T17" fmla="*/ 57 h 741"/>
                  <a:gd name="T18" fmla="*/ 87 w 428"/>
                  <a:gd name="T19" fmla="*/ 88 h 741"/>
                  <a:gd name="T20" fmla="*/ 58 w 428"/>
                  <a:gd name="T21" fmla="*/ 131 h 741"/>
                  <a:gd name="T22" fmla="*/ 48 w 428"/>
                  <a:gd name="T23" fmla="*/ 186 h 741"/>
                  <a:gd name="T24" fmla="*/ 57 w 428"/>
                  <a:gd name="T25" fmla="*/ 238 h 741"/>
                  <a:gd name="T26" fmla="*/ 82 w 428"/>
                  <a:gd name="T27" fmla="*/ 278 h 741"/>
                  <a:gd name="T28" fmla="*/ 118 w 428"/>
                  <a:gd name="T29" fmla="*/ 307 h 741"/>
                  <a:gd name="T30" fmla="*/ 163 w 428"/>
                  <a:gd name="T31" fmla="*/ 330 h 741"/>
                  <a:gd name="T32" fmla="*/ 212 w 428"/>
                  <a:gd name="T33" fmla="*/ 349 h 741"/>
                  <a:gd name="T34" fmla="*/ 264 w 428"/>
                  <a:gd name="T35" fmla="*/ 368 h 741"/>
                  <a:gd name="T36" fmla="*/ 315 w 428"/>
                  <a:gd name="T37" fmla="*/ 389 h 741"/>
                  <a:gd name="T38" fmla="*/ 358 w 428"/>
                  <a:gd name="T39" fmla="*/ 413 h 741"/>
                  <a:gd name="T40" fmla="*/ 396 w 428"/>
                  <a:gd name="T41" fmla="*/ 446 h 741"/>
                  <a:gd name="T42" fmla="*/ 419 w 428"/>
                  <a:gd name="T43" fmla="*/ 491 h 741"/>
                  <a:gd name="T44" fmla="*/ 428 w 428"/>
                  <a:gd name="T45" fmla="*/ 549 h 741"/>
                  <a:gd name="T46" fmla="*/ 418 w 428"/>
                  <a:gd name="T47" fmla="*/ 612 h 741"/>
                  <a:gd name="T48" fmla="*/ 391 w 428"/>
                  <a:gd name="T49" fmla="*/ 662 h 741"/>
                  <a:gd name="T50" fmla="*/ 351 w 428"/>
                  <a:gd name="T51" fmla="*/ 701 h 741"/>
                  <a:gd name="T52" fmla="*/ 299 w 428"/>
                  <a:gd name="T53" fmla="*/ 727 h 741"/>
                  <a:gd name="T54" fmla="*/ 240 w 428"/>
                  <a:gd name="T55" fmla="*/ 740 h 741"/>
                  <a:gd name="T56" fmla="*/ 169 w 428"/>
                  <a:gd name="T57" fmla="*/ 739 h 741"/>
                  <a:gd name="T58" fmla="*/ 91 w 428"/>
                  <a:gd name="T59" fmla="*/ 719 h 741"/>
                  <a:gd name="T60" fmla="*/ 27 w 428"/>
                  <a:gd name="T61" fmla="*/ 678 h 741"/>
                  <a:gd name="T62" fmla="*/ 25 w 428"/>
                  <a:gd name="T63" fmla="*/ 626 h 741"/>
                  <a:gd name="T64" fmla="*/ 80 w 428"/>
                  <a:gd name="T65" fmla="*/ 670 h 741"/>
                  <a:gd name="T66" fmla="*/ 142 w 428"/>
                  <a:gd name="T67" fmla="*/ 698 h 741"/>
                  <a:gd name="T68" fmla="*/ 210 w 428"/>
                  <a:gd name="T69" fmla="*/ 707 h 741"/>
                  <a:gd name="T70" fmla="*/ 265 w 428"/>
                  <a:gd name="T71" fmla="*/ 701 h 741"/>
                  <a:gd name="T72" fmla="*/ 313 w 428"/>
                  <a:gd name="T73" fmla="*/ 681 h 741"/>
                  <a:gd name="T74" fmla="*/ 354 w 428"/>
                  <a:gd name="T75" fmla="*/ 650 h 741"/>
                  <a:gd name="T76" fmla="*/ 381 w 428"/>
                  <a:gd name="T77" fmla="*/ 606 h 741"/>
                  <a:gd name="T78" fmla="*/ 391 w 428"/>
                  <a:gd name="T79" fmla="*/ 551 h 741"/>
                  <a:gd name="T80" fmla="*/ 382 w 428"/>
                  <a:gd name="T81" fmla="*/ 499 h 741"/>
                  <a:gd name="T82" fmla="*/ 357 w 428"/>
                  <a:gd name="T83" fmla="*/ 460 h 741"/>
                  <a:gd name="T84" fmla="*/ 321 w 428"/>
                  <a:gd name="T85" fmla="*/ 430 h 741"/>
                  <a:gd name="T86" fmla="*/ 276 w 428"/>
                  <a:gd name="T87" fmla="*/ 408 h 741"/>
                  <a:gd name="T88" fmla="*/ 227 w 428"/>
                  <a:gd name="T89" fmla="*/ 389 h 741"/>
                  <a:gd name="T90" fmla="*/ 175 w 428"/>
                  <a:gd name="T91" fmla="*/ 371 h 741"/>
                  <a:gd name="T92" fmla="*/ 126 w 428"/>
                  <a:gd name="T93" fmla="*/ 349 h 741"/>
                  <a:gd name="T94" fmla="*/ 81 w 428"/>
                  <a:gd name="T95" fmla="*/ 324 h 741"/>
                  <a:gd name="T96" fmla="*/ 45 w 428"/>
                  <a:gd name="T97" fmla="*/ 291 h 741"/>
                  <a:gd name="T98" fmla="*/ 20 w 428"/>
                  <a:gd name="T99" fmla="*/ 245 h 741"/>
                  <a:gd name="T100" fmla="*/ 12 w 428"/>
                  <a:gd name="T101" fmla="*/ 187 h 741"/>
                  <a:gd name="T102" fmla="*/ 21 w 428"/>
                  <a:gd name="T103" fmla="*/ 125 h 741"/>
                  <a:gd name="T104" fmla="*/ 49 w 428"/>
                  <a:gd name="T105" fmla="*/ 76 h 741"/>
                  <a:gd name="T106" fmla="*/ 90 w 428"/>
                  <a:gd name="T107" fmla="*/ 39 h 741"/>
                  <a:gd name="T108" fmla="*/ 142 w 428"/>
                  <a:gd name="T109" fmla="*/ 14 h 741"/>
                  <a:gd name="T110" fmla="*/ 200 w 428"/>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741">
                    <a:moveTo>
                      <a:pt x="230" y="0"/>
                    </a:moveTo>
                    <a:lnTo>
                      <a:pt x="269" y="2"/>
                    </a:lnTo>
                    <a:lnTo>
                      <a:pt x="305" y="10"/>
                    </a:lnTo>
                    <a:lnTo>
                      <a:pt x="337" y="21"/>
                    </a:lnTo>
                    <a:lnTo>
                      <a:pt x="366" y="37"/>
                    </a:lnTo>
                    <a:lnTo>
                      <a:pt x="393" y="57"/>
                    </a:lnTo>
                    <a:lnTo>
                      <a:pt x="415" y="80"/>
                    </a:lnTo>
                    <a:lnTo>
                      <a:pt x="387" y="105"/>
                    </a:lnTo>
                    <a:lnTo>
                      <a:pt x="367" y="83"/>
                    </a:lnTo>
                    <a:lnTo>
                      <a:pt x="346" y="66"/>
                    </a:lnTo>
                    <a:lnTo>
                      <a:pt x="320" y="52"/>
                    </a:lnTo>
                    <a:lnTo>
                      <a:pt x="292" y="42"/>
                    </a:lnTo>
                    <a:lnTo>
                      <a:pt x="262" y="35"/>
                    </a:lnTo>
                    <a:lnTo>
                      <a:pt x="229" y="33"/>
                    </a:lnTo>
                    <a:lnTo>
                      <a:pt x="202" y="34"/>
                    </a:lnTo>
                    <a:lnTo>
                      <a:pt x="176" y="38"/>
                    </a:lnTo>
                    <a:lnTo>
                      <a:pt x="152" y="46"/>
                    </a:lnTo>
                    <a:lnTo>
                      <a:pt x="128" y="57"/>
                    </a:lnTo>
                    <a:lnTo>
                      <a:pt x="106" y="71"/>
                    </a:lnTo>
                    <a:lnTo>
                      <a:pt x="87" y="88"/>
                    </a:lnTo>
                    <a:lnTo>
                      <a:pt x="71" y="107"/>
                    </a:lnTo>
                    <a:lnTo>
                      <a:pt x="58" y="131"/>
                    </a:lnTo>
                    <a:lnTo>
                      <a:pt x="52" y="156"/>
                    </a:lnTo>
                    <a:lnTo>
                      <a:pt x="48" y="186"/>
                    </a:lnTo>
                    <a:lnTo>
                      <a:pt x="51" y="214"/>
                    </a:lnTo>
                    <a:lnTo>
                      <a:pt x="57" y="238"/>
                    </a:lnTo>
                    <a:lnTo>
                      <a:pt x="67" y="259"/>
                    </a:lnTo>
                    <a:lnTo>
                      <a:pt x="82" y="278"/>
                    </a:lnTo>
                    <a:lnTo>
                      <a:pt x="99" y="294"/>
                    </a:lnTo>
                    <a:lnTo>
                      <a:pt x="118" y="307"/>
                    </a:lnTo>
                    <a:lnTo>
                      <a:pt x="139" y="320"/>
                    </a:lnTo>
                    <a:lnTo>
                      <a:pt x="163" y="330"/>
                    </a:lnTo>
                    <a:lnTo>
                      <a:pt x="188" y="340"/>
                    </a:lnTo>
                    <a:lnTo>
                      <a:pt x="212" y="349"/>
                    </a:lnTo>
                    <a:lnTo>
                      <a:pt x="238" y="358"/>
                    </a:lnTo>
                    <a:lnTo>
                      <a:pt x="264" y="368"/>
                    </a:lnTo>
                    <a:lnTo>
                      <a:pt x="290" y="377"/>
                    </a:lnTo>
                    <a:lnTo>
                      <a:pt x="315" y="389"/>
                    </a:lnTo>
                    <a:lnTo>
                      <a:pt x="337" y="400"/>
                    </a:lnTo>
                    <a:lnTo>
                      <a:pt x="358" y="413"/>
                    </a:lnTo>
                    <a:lnTo>
                      <a:pt x="379" y="429"/>
                    </a:lnTo>
                    <a:lnTo>
                      <a:pt x="396" y="446"/>
                    </a:lnTo>
                    <a:lnTo>
                      <a:pt x="409" y="467"/>
                    </a:lnTo>
                    <a:lnTo>
                      <a:pt x="419" y="491"/>
                    </a:lnTo>
                    <a:lnTo>
                      <a:pt x="426" y="518"/>
                    </a:lnTo>
                    <a:lnTo>
                      <a:pt x="428" y="549"/>
                    </a:lnTo>
                    <a:lnTo>
                      <a:pt x="426" y="581"/>
                    </a:lnTo>
                    <a:lnTo>
                      <a:pt x="418" y="612"/>
                    </a:lnTo>
                    <a:lnTo>
                      <a:pt x="407" y="639"/>
                    </a:lnTo>
                    <a:lnTo>
                      <a:pt x="391" y="662"/>
                    </a:lnTo>
                    <a:lnTo>
                      <a:pt x="373" y="684"/>
                    </a:lnTo>
                    <a:lnTo>
                      <a:pt x="351" y="701"/>
                    </a:lnTo>
                    <a:lnTo>
                      <a:pt x="326" y="715"/>
                    </a:lnTo>
                    <a:lnTo>
                      <a:pt x="299" y="727"/>
                    </a:lnTo>
                    <a:lnTo>
                      <a:pt x="271" y="734"/>
                    </a:lnTo>
                    <a:lnTo>
                      <a:pt x="240" y="740"/>
                    </a:lnTo>
                    <a:lnTo>
                      <a:pt x="210" y="741"/>
                    </a:lnTo>
                    <a:lnTo>
                      <a:pt x="169" y="739"/>
                    </a:lnTo>
                    <a:lnTo>
                      <a:pt x="128" y="731"/>
                    </a:lnTo>
                    <a:lnTo>
                      <a:pt x="91" y="719"/>
                    </a:lnTo>
                    <a:lnTo>
                      <a:pt x="57" y="701"/>
                    </a:lnTo>
                    <a:lnTo>
                      <a:pt x="27" y="678"/>
                    </a:lnTo>
                    <a:lnTo>
                      <a:pt x="0" y="651"/>
                    </a:lnTo>
                    <a:lnTo>
                      <a:pt x="25" y="626"/>
                    </a:lnTo>
                    <a:lnTo>
                      <a:pt x="51" y="650"/>
                    </a:lnTo>
                    <a:lnTo>
                      <a:pt x="80" y="670"/>
                    </a:lnTo>
                    <a:lnTo>
                      <a:pt x="109" y="687"/>
                    </a:lnTo>
                    <a:lnTo>
                      <a:pt x="142" y="698"/>
                    </a:lnTo>
                    <a:lnTo>
                      <a:pt x="175" y="705"/>
                    </a:lnTo>
                    <a:lnTo>
                      <a:pt x="210" y="707"/>
                    </a:lnTo>
                    <a:lnTo>
                      <a:pt x="238" y="706"/>
                    </a:lnTo>
                    <a:lnTo>
                      <a:pt x="265" y="701"/>
                    </a:lnTo>
                    <a:lnTo>
                      <a:pt x="290" y="693"/>
                    </a:lnTo>
                    <a:lnTo>
                      <a:pt x="313" y="681"/>
                    </a:lnTo>
                    <a:lnTo>
                      <a:pt x="335" y="667"/>
                    </a:lnTo>
                    <a:lnTo>
                      <a:pt x="354" y="650"/>
                    </a:lnTo>
                    <a:lnTo>
                      <a:pt x="370" y="630"/>
                    </a:lnTo>
                    <a:lnTo>
                      <a:pt x="381" y="606"/>
                    </a:lnTo>
                    <a:lnTo>
                      <a:pt x="388" y="580"/>
                    </a:lnTo>
                    <a:lnTo>
                      <a:pt x="391" y="551"/>
                    </a:lnTo>
                    <a:lnTo>
                      <a:pt x="389" y="523"/>
                    </a:lnTo>
                    <a:lnTo>
                      <a:pt x="382" y="499"/>
                    </a:lnTo>
                    <a:lnTo>
                      <a:pt x="372" y="478"/>
                    </a:lnTo>
                    <a:lnTo>
                      <a:pt x="357" y="460"/>
                    </a:lnTo>
                    <a:lnTo>
                      <a:pt x="340" y="444"/>
                    </a:lnTo>
                    <a:lnTo>
                      <a:pt x="321" y="430"/>
                    </a:lnTo>
                    <a:lnTo>
                      <a:pt x="300" y="419"/>
                    </a:lnTo>
                    <a:lnTo>
                      <a:pt x="276" y="408"/>
                    </a:lnTo>
                    <a:lnTo>
                      <a:pt x="253" y="398"/>
                    </a:lnTo>
                    <a:lnTo>
                      <a:pt x="227" y="389"/>
                    </a:lnTo>
                    <a:lnTo>
                      <a:pt x="201" y="380"/>
                    </a:lnTo>
                    <a:lnTo>
                      <a:pt x="175" y="371"/>
                    </a:lnTo>
                    <a:lnTo>
                      <a:pt x="151" y="360"/>
                    </a:lnTo>
                    <a:lnTo>
                      <a:pt x="126" y="349"/>
                    </a:lnTo>
                    <a:lnTo>
                      <a:pt x="102" y="338"/>
                    </a:lnTo>
                    <a:lnTo>
                      <a:pt x="81" y="324"/>
                    </a:lnTo>
                    <a:lnTo>
                      <a:pt x="62" y="309"/>
                    </a:lnTo>
                    <a:lnTo>
                      <a:pt x="45" y="291"/>
                    </a:lnTo>
                    <a:lnTo>
                      <a:pt x="31" y="269"/>
                    </a:lnTo>
                    <a:lnTo>
                      <a:pt x="20" y="245"/>
                    </a:lnTo>
                    <a:lnTo>
                      <a:pt x="15" y="218"/>
                    </a:lnTo>
                    <a:lnTo>
                      <a:pt x="12" y="187"/>
                    </a:lnTo>
                    <a:lnTo>
                      <a:pt x="15" y="154"/>
                    </a:lnTo>
                    <a:lnTo>
                      <a:pt x="21" y="125"/>
                    </a:lnTo>
                    <a:lnTo>
                      <a:pt x="34" y="99"/>
                    </a:lnTo>
                    <a:lnTo>
                      <a:pt x="49" y="76"/>
                    </a:lnTo>
                    <a:lnTo>
                      <a:pt x="69" y="56"/>
                    </a:lnTo>
                    <a:lnTo>
                      <a:pt x="90" y="39"/>
                    </a:lnTo>
                    <a:lnTo>
                      <a:pt x="115" y="25"/>
                    </a:lnTo>
                    <a:lnTo>
                      <a:pt x="142" y="14"/>
                    </a:lnTo>
                    <a:lnTo>
                      <a:pt x="170" y="7"/>
                    </a:lnTo>
                    <a:lnTo>
                      <a:pt x="200" y="1"/>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noEditPoints="1"/>
              </p:cNvSpPr>
              <p:nvPr userDrawn="1"/>
            </p:nvSpPr>
            <p:spPr bwMode="auto">
              <a:xfrm>
                <a:off x="3492501" y="2847976"/>
                <a:ext cx="506413" cy="557213"/>
              </a:xfrm>
              <a:custGeom>
                <a:avLst/>
                <a:gdLst>
                  <a:gd name="T0" fmla="*/ 323 w 640"/>
                  <a:gd name="T1" fmla="*/ 34 h 703"/>
                  <a:gd name="T2" fmla="*/ 137 w 640"/>
                  <a:gd name="T3" fmla="*/ 474 h 703"/>
                  <a:gd name="T4" fmla="*/ 505 w 640"/>
                  <a:gd name="T5" fmla="*/ 474 h 703"/>
                  <a:gd name="T6" fmla="*/ 323 w 640"/>
                  <a:gd name="T7" fmla="*/ 34 h 703"/>
                  <a:gd name="T8" fmla="*/ 304 w 640"/>
                  <a:gd name="T9" fmla="*/ 0 h 703"/>
                  <a:gd name="T10" fmla="*/ 344 w 640"/>
                  <a:gd name="T11" fmla="*/ 0 h 703"/>
                  <a:gd name="T12" fmla="*/ 640 w 640"/>
                  <a:gd name="T13" fmla="*/ 703 h 703"/>
                  <a:gd name="T14" fmla="*/ 599 w 640"/>
                  <a:gd name="T15" fmla="*/ 703 h 703"/>
                  <a:gd name="T16" fmla="*/ 518 w 640"/>
                  <a:gd name="T17" fmla="*/ 507 h 703"/>
                  <a:gd name="T18" fmla="*/ 124 w 640"/>
                  <a:gd name="T19" fmla="*/ 507 h 703"/>
                  <a:gd name="T20" fmla="*/ 41 w 640"/>
                  <a:gd name="T21" fmla="*/ 703 h 703"/>
                  <a:gd name="T22" fmla="*/ 0 w 640"/>
                  <a:gd name="T23" fmla="*/ 703 h 703"/>
                  <a:gd name="T24" fmla="*/ 304 w 640"/>
                  <a:gd name="T25"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0" h="703">
                    <a:moveTo>
                      <a:pt x="323" y="34"/>
                    </a:moveTo>
                    <a:lnTo>
                      <a:pt x="137" y="474"/>
                    </a:lnTo>
                    <a:lnTo>
                      <a:pt x="505" y="474"/>
                    </a:lnTo>
                    <a:lnTo>
                      <a:pt x="323" y="34"/>
                    </a:lnTo>
                    <a:close/>
                    <a:moveTo>
                      <a:pt x="304" y="0"/>
                    </a:moveTo>
                    <a:lnTo>
                      <a:pt x="344" y="0"/>
                    </a:lnTo>
                    <a:lnTo>
                      <a:pt x="640" y="703"/>
                    </a:lnTo>
                    <a:lnTo>
                      <a:pt x="599" y="703"/>
                    </a:lnTo>
                    <a:lnTo>
                      <a:pt x="518" y="507"/>
                    </a:lnTo>
                    <a:lnTo>
                      <a:pt x="124" y="507"/>
                    </a:lnTo>
                    <a:lnTo>
                      <a:pt x="41" y="703"/>
                    </a:lnTo>
                    <a:lnTo>
                      <a:pt x="0" y="703"/>
                    </a:lnTo>
                    <a:lnTo>
                      <a:pt x="3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4048126" y="2832101"/>
                <a:ext cx="339725" cy="588963"/>
              </a:xfrm>
              <a:custGeom>
                <a:avLst/>
                <a:gdLst>
                  <a:gd name="T0" fmla="*/ 269 w 429"/>
                  <a:gd name="T1" fmla="*/ 2 h 741"/>
                  <a:gd name="T2" fmla="*/ 338 w 429"/>
                  <a:gd name="T3" fmla="*/ 21 h 741"/>
                  <a:gd name="T4" fmla="*/ 394 w 429"/>
                  <a:gd name="T5" fmla="*/ 57 h 741"/>
                  <a:gd name="T6" fmla="*/ 387 w 429"/>
                  <a:gd name="T7" fmla="*/ 105 h 741"/>
                  <a:gd name="T8" fmla="*/ 347 w 429"/>
                  <a:gd name="T9" fmla="*/ 66 h 741"/>
                  <a:gd name="T10" fmla="*/ 293 w 429"/>
                  <a:gd name="T11" fmla="*/ 42 h 741"/>
                  <a:gd name="T12" fmla="*/ 230 w 429"/>
                  <a:gd name="T13" fmla="*/ 33 h 741"/>
                  <a:gd name="T14" fmla="*/ 177 w 429"/>
                  <a:gd name="T15" fmla="*/ 38 h 741"/>
                  <a:gd name="T16" fmla="*/ 129 w 429"/>
                  <a:gd name="T17" fmla="*/ 57 h 741"/>
                  <a:gd name="T18" fmla="*/ 87 w 429"/>
                  <a:gd name="T19" fmla="*/ 88 h 741"/>
                  <a:gd name="T20" fmla="*/ 60 w 429"/>
                  <a:gd name="T21" fmla="*/ 131 h 741"/>
                  <a:gd name="T22" fmla="*/ 49 w 429"/>
                  <a:gd name="T23" fmla="*/ 186 h 741"/>
                  <a:gd name="T24" fmla="*/ 58 w 429"/>
                  <a:gd name="T25" fmla="*/ 238 h 741"/>
                  <a:gd name="T26" fmla="*/ 82 w 429"/>
                  <a:gd name="T27" fmla="*/ 278 h 741"/>
                  <a:gd name="T28" fmla="*/ 118 w 429"/>
                  <a:gd name="T29" fmla="*/ 307 h 741"/>
                  <a:gd name="T30" fmla="*/ 163 w 429"/>
                  <a:gd name="T31" fmla="*/ 330 h 741"/>
                  <a:gd name="T32" fmla="*/ 213 w 429"/>
                  <a:gd name="T33" fmla="*/ 349 h 741"/>
                  <a:gd name="T34" fmla="*/ 264 w 429"/>
                  <a:gd name="T35" fmla="*/ 368 h 741"/>
                  <a:gd name="T36" fmla="*/ 315 w 429"/>
                  <a:gd name="T37" fmla="*/ 389 h 741"/>
                  <a:gd name="T38" fmla="*/ 359 w 429"/>
                  <a:gd name="T39" fmla="*/ 413 h 741"/>
                  <a:gd name="T40" fmla="*/ 396 w 429"/>
                  <a:gd name="T41" fmla="*/ 446 h 741"/>
                  <a:gd name="T42" fmla="*/ 420 w 429"/>
                  <a:gd name="T43" fmla="*/ 491 h 741"/>
                  <a:gd name="T44" fmla="*/ 429 w 429"/>
                  <a:gd name="T45" fmla="*/ 549 h 741"/>
                  <a:gd name="T46" fmla="*/ 418 w 429"/>
                  <a:gd name="T47" fmla="*/ 612 h 741"/>
                  <a:gd name="T48" fmla="*/ 391 w 429"/>
                  <a:gd name="T49" fmla="*/ 662 h 741"/>
                  <a:gd name="T50" fmla="*/ 351 w 429"/>
                  <a:gd name="T51" fmla="*/ 701 h 741"/>
                  <a:gd name="T52" fmla="*/ 299 w 429"/>
                  <a:gd name="T53" fmla="*/ 727 h 741"/>
                  <a:gd name="T54" fmla="*/ 241 w 429"/>
                  <a:gd name="T55" fmla="*/ 740 h 741"/>
                  <a:gd name="T56" fmla="*/ 169 w 429"/>
                  <a:gd name="T57" fmla="*/ 739 h 741"/>
                  <a:gd name="T58" fmla="*/ 91 w 429"/>
                  <a:gd name="T59" fmla="*/ 719 h 741"/>
                  <a:gd name="T60" fmla="*/ 27 w 429"/>
                  <a:gd name="T61" fmla="*/ 678 h 741"/>
                  <a:gd name="T62" fmla="*/ 25 w 429"/>
                  <a:gd name="T63" fmla="*/ 626 h 741"/>
                  <a:gd name="T64" fmla="*/ 80 w 429"/>
                  <a:gd name="T65" fmla="*/ 670 h 741"/>
                  <a:gd name="T66" fmla="*/ 142 w 429"/>
                  <a:gd name="T67" fmla="*/ 698 h 741"/>
                  <a:gd name="T68" fmla="*/ 211 w 429"/>
                  <a:gd name="T69" fmla="*/ 707 h 741"/>
                  <a:gd name="T70" fmla="*/ 266 w 429"/>
                  <a:gd name="T71" fmla="*/ 701 h 741"/>
                  <a:gd name="T72" fmla="*/ 314 w 429"/>
                  <a:gd name="T73" fmla="*/ 681 h 741"/>
                  <a:gd name="T74" fmla="*/ 354 w 429"/>
                  <a:gd name="T75" fmla="*/ 650 h 741"/>
                  <a:gd name="T76" fmla="*/ 381 w 429"/>
                  <a:gd name="T77" fmla="*/ 606 h 741"/>
                  <a:gd name="T78" fmla="*/ 391 w 429"/>
                  <a:gd name="T79" fmla="*/ 551 h 741"/>
                  <a:gd name="T80" fmla="*/ 382 w 429"/>
                  <a:gd name="T81" fmla="*/ 499 h 741"/>
                  <a:gd name="T82" fmla="*/ 358 w 429"/>
                  <a:gd name="T83" fmla="*/ 460 h 741"/>
                  <a:gd name="T84" fmla="*/ 322 w 429"/>
                  <a:gd name="T85" fmla="*/ 430 h 741"/>
                  <a:gd name="T86" fmla="*/ 277 w 429"/>
                  <a:gd name="T87" fmla="*/ 408 h 741"/>
                  <a:gd name="T88" fmla="*/ 227 w 429"/>
                  <a:gd name="T89" fmla="*/ 389 h 741"/>
                  <a:gd name="T90" fmla="*/ 176 w 429"/>
                  <a:gd name="T91" fmla="*/ 371 h 741"/>
                  <a:gd name="T92" fmla="*/ 126 w 429"/>
                  <a:gd name="T93" fmla="*/ 349 h 741"/>
                  <a:gd name="T94" fmla="*/ 81 w 429"/>
                  <a:gd name="T95" fmla="*/ 324 h 741"/>
                  <a:gd name="T96" fmla="*/ 45 w 429"/>
                  <a:gd name="T97" fmla="*/ 291 h 741"/>
                  <a:gd name="T98" fmla="*/ 21 w 429"/>
                  <a:gd name="T99" fmla="*/ 245 h 741"/>
                  <a:gd name="T100" fmla="*/ 13 w 429"/>
                  <a:gd name="T101" fmla="*/ 187 h 741"/>
                  <a:gd name="T102" fmla="*/ 22 w 429"/>
                  <a:gd name="T103" fmla="*/ 125 h 741"/>
                  <a:gd name="T104" fmla="*/ 50 w 429"/>
                  <a:gd name="T105" fmla="*/ 76 h 741"/>
                  <a:gd name="T106" fmla="*/ 90 w 429"/>
                  <a:gd name="T107" fmla="*/ 39 h 741"/>
                  <a:gd name="T108" fmla="*/ 142 w 429"/>
                  <a:gd name="T109" fmla="*/ 14 h 741"/>
                  <a:gd name="T110" fmla="*/ 200 w 429"/>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9" h="741">
                    <a:moveTo>
                      <a:pt x="231" y="0"/>
                    </a:moveTo>
                    <a:lnTo>
                      <a:pt x="269" y="2"/>
                    </a:lnTo>
                    <a:lnTo>
                      <a:pt x="305" y="10"/>
                    </a:lnTo>
                    <a:lnTo>
                      <a:pt x="338" y="21"/>
                    </a:lnTo>
                    <a:lnTo>
                      <a:pt x="367" y="37"/>
                    </a:lnTo>
                    <a:lnTo>
                      <a:pt x="394" y="57"/>
                    </a:lnTo>
                    <a:lnTo>
                      <a:pt x="415" y="80"/>
                    </a:lnTo>
                    <a:lnTo>
                      <a:pt x="387" y="105"/>
                    </a:lnTo>
                    <a:lnTo>
                      <a:pt x="368" y="83"/>
                    </a:lnTo>
                    <a:lnTo>
                      <a:pt x="347" y="66"/>
                    </a:lnTo>
                    <a:lnTo>
                      <a:pt x="321" y="52"/>
                    </a:lnTo>
                    <a:lnTo>
                      <a:pt x="293" y="42"/>
                    </a:lnTo>
                    <a:lnTo>
                      <a:pt x="262" y="35"/>
                    </a:lnTo>
                    <a:lnTo>
                      <a:pt x="230" y="33"/>
                    </a:lnTo>
                    <a:lnTo>
                      <a:pt x="203" y="34"/>
                    </a:lnTo>
                    <a:lnTo>
                      <a:pt x="177" y="38"/>
                    </a:lnTo>
                    <a:lnTo>
                      <a:pt x="152" y="46"/>
                    </a:lnTo>
                    <a:lnTo>
                      <a:pt x="129" y="57"/>
                    </a:lnTo>
                    <a:lnTo>
                      <a:pt x="106" y="71"/>
                    </a:lnTo>
                    <a:lnTo>
                      <a:pt x="87" y="88"/>
                    </a:lnTo>
                    <a:lnTo>
                      <a:pt x="71" y="107"/>
                    </a:lnTo>
                    <a:lnTo>
                      <a:pt x="60" y="131"/>
                    </a:lnTo>
                    <a:lnTo>
                      <a:pt x="52" y="156"/>
                    </a:lnTo>
                    <a:lnTo>
                      <a:pt x="49" y="186"/>
                    </a:lnTo>
                    <a:lnTo>
                      <a:pt x="51" y="214"/>
                    </a:lnTo>
                    <a:lnTo>
                      <a:pt x="58" y="238"/>
                    </a:lnTo>
                    <a:lnTo>
                      <a:pt x="68" y="259"/>
                    </a:lnTo>
                    <a:lnTo>
                      <a:pt x="82" y="278"/>
                    </a:lnTo>
                    <a:lnTo>
                      <a:pt x="99" y="294"/>
                    </a:lnTo>
                    <a:lnTo>
                      <a:pt x="118" y="307"/>
                    </a:lnTo>
                    <a:lnTo>
                      <a:pt x="140" y="320"/>
                    </a:lnTo>
                    <a:lnTo>
                      <a:pt x="163" y="330"/>
                    </a:lnTo>
                    <a:lnTo>
                      <a:pt x="188" y="340"/>
                    </a:lnTo>
                    <a:lnTo>
                      <a:pt x="213" y="349"/>
                    </a:lnTo>
                    <a:lnTo>
                      <a:pt x="239" y="358"/>
                    </a:lnTo>
                    <a:lnTo>
                      <a:pt x="264" y="368"/>
                    </a:lnTo>
                    <a:lnTo>
                      <a:pt x="290" y="377"/>
                    </a:lnTo>
                    <a:lnTo>
                      <a:pt x="315" y="389"/>
                    </a:lnTo>
                    <a:lnTo>
                      <a:pt x="338" y="400"/>
                    </a:lnTo>
                    <a:lnTo>
                      <a:pt x="359" y="413"/>
                    </a:lnTo>
                    <a:lnTo>
                      <a:pt x="379" y="429"/>
                    </a:lnTo>
                    <a:lnTo>
                      <a:pt x="396" y="446"/>
                    </a:lnTo>
                    <a:lnTo>
                      <a:pt x="409" y="467"/>
                    </a:lnTo>
                    <a:lnTo>
                      <a:pt x="420" y="491"/>
                    </a:lnTo>
                    <a:lnTo>
                      <a:pt x="426" y="518"/>
                    </a:lnTo>
                    <a:lnTo>
                      <a:pt x="429" y="549"/>
                    </a:lnTo>
                    <a:lnTo>
                      <a:pt x="426" y="581"/>
                    </a:lnTo>
                    <a:lnTo>
                      <a:pt x="418" y="612"/>
                    </a:lnTo>
                    <a:lnTo>
                      <a:pt x="407" y="639"/>
                    </a:lnTo>
                    <a:lnTo>
                      <a:pt x="391" y="662"/>
                    </a:lnTo>
                    <a:lnTo>
                      <a:pt x="373" y="684"/>
                    </a:lnTo>
                    <a:lnTo>
                      <a:pt x="351" y="701"/>
                    </a:lnTo>
                    <a:lnTo>
                      <a:pt x="326" y="715"/>
                    </a:lnTo>
                    <a:lnTo>
                      <a:pt x="299" y="727"/>
                    </a:lnTo>
                    <a:lnTo>
                      <a:pt x="271" y="734"/>
                    </a:lnTo>
                    <a:lnTo>
                      <a:pt x="241" y="740"/>
                    </a:lnTo>
                    <a:lnTo>
                      <a:pt x="211" y="741"/>
                    </a:lnTo>
                    <a:lnTo>
                      <a:pt x="169" y="739"/>
                    </a:lnTo>
                    <a:lnTo>
                      <a:pt x="129" y="731"/>
                    </a:lnTo>
                    <a:lnTo>
                      <a:pt x="91" y="719"/>
                    </a:lnTo>
                    <a:lnTo>
                      <a:pt x="58" y="701"/>
                    </a:lnTo>
                    <a:lnTo>
                      <a:pt x="27" y="678"/>
                    </a:lnTo>
                    <a:lnTo>
                      <a:pt x="0" y="651"/>
                    </a:lnTo>
                    <a:lnTo>
                      <a:pt x="25" y="626"/>
                    </a:lnTo>
                    <a:lnTo>
                      <a:pt x="51" y="650"/>
                    </a:lnTo>
                    <a:lnTo>
                      <a:pt x="80" y="670"/>
                    </a:lnTo>
                    <a:lnTo>
                      <a:pt x="109" y="687"/>
                    </a:lnTo>
                    <a:lnTo>
                      <a:pt x="142" y="698"/>
                    </a:lnTo>
                    <a:lnTo>
                      <a:pt x="176" y="705"/>
                    </a:lnTo>
                    <a:lnTo>
                      <a:pt x="211" y="707"/>
                    </a:lnTo>
                    <a:lnTo>
                      <a:pt x="239" y="706"/>
                    </a:lnTo>
                    <a:lnTo>
                      <a:pt x="266" y="701"/>
                    </a:lnTo>
                    <a:lnTo>
                      <a:pt x="290" y="693"/>
                    </a:lnTo>
                    <a:lnTo>
                      <a:pt x="314" y="681"/>
                    </a:lnTo>
                    <a:lnTo>
                      <a:pt x="335" y="667"/>
                    </a:lnTo>
                    <a:lnTo>
                      <a:pt x="354" y="650"/>
                    </a:lnTo>
                    <a:lnTo>
                      <a:pt x="370" y="630"/>
                    </a:lnTo>
                    <a:lnTo>
                      <a:pt x="381" y="606"/>
                    </a:lnTo>
                    <a:lnTo>
                      <a:pt x="388" y="580"/>
                    </a:lnTo>
                    <a:lnTo>
                      <a:pt x="391" y="551"/>
                    </a:lnTo>
                    <a:lnTo>
                      <a:pt x="389" y="523"/>
                    </a:lnTo>
                    <a:lnTo>
                      <a:pt x="382" y="499"/>
                    </a:lnTo>
                    <a:lnTo>
                      <a:pt x="372" y="478"/>
                    </a:lnTo>
                    <a:lnTo>
                      <a:pt x="358" y="460"/>
                    </a:lnTo>
                    <a:lnTo>
                      <a:pt x="341" y="444"/>
                    </a:lnTo>
                    <a:lnTo>
                      <a:pt x="322" y="430"/>
                    </a:lnTo>
                    <a:lnTo>
                      <a:pt x="300" y="419"/>
                    </a:lnTo>
                    <a:lnTo>
                      <a:pt x="277" y="408"/>
                    </a:lnTo>
                    <a:lnTo>
                      <a:pt x="253" y="398"/>
                    </a:lnTo>
                    <a:lnTo>
                      <a:pt x="227" y="389"/>
                    </a:lnTo>
                    <a:lnTo>
                      <a:pt x="202" y="380"/>
                    </a:lnTo>
                    <a:lnTo>
                      <a:pt x="176" y="371"/>
                    </a:lnTo>
                    <a:lnTo>
                      <a:pt x="151" y="360"/>
                    </a:lnTo>
                    <a:lnTo>
                      <a:pt x="126" y="349"/>
                    </a:lnTo>
                    <a:lnTo>
                      <a:pt x="103" y="338"/>
                    </a:lnTo>
                    <a:lnTo>
                      <a:pt x="81" y="324"/>
                    </a:lnTo>
                    <a:lnTo>
                      <a:pt x="62" y="309"/>
                    </a:lnTo>
                    <a:lnTo>
                      <a:pt x="45" y="291"/>
                    </a:lnTo>
                    <a:lnTo>
                      <a:pt x="32" y="269"/>
                    </a:lnTo>
                    <a:lnTo>
                      <a:pt x="21" y="245"/>
                    </a:lnTo>
                    <a:lnTo>
                      <a:pt x="15" y="218"/>
                    </a:lnTo>
                    <a:lnTo>
                      <a:pt x="13" y="187"/>
                    </a:lnTo>
                    <a:lnTo>
                      <a:pt x="15" y="154"/>
                    </a:lnTo>
                    <a:lnTo>
                      <a:pt x="22" y="125"/>
                    </a:lnTo>
                    <a:lnTo>
                      <a:pt x="34" y="99"/>
                    </a:lnTo>
                    <a:lnTo>
                      <a:pt x="50" y="76"/>
                    </a:lnTo>
                    <a:lnTo>
                      <a:pt x="69" y="56"/>
                    </a:lnTo>
                    <a:lnTo>
                      <a:pt x="90" y="39"/>
                    </a:lnTo>
                    <a:lnTo>
                      <a:pt x="115" y="25"/>
                    </a:lnTo>
                    <a:lnTo>
                      <a:pt x="142" y="14"/>
                    </a:lnTo>
                    <a:lnTo>
                      <a:pt x="170" y="7"/>
                    </a:lnTo>
                    <a:lnTo>
                      <a:pt x="200" y="1"/>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noEditPoints="1"/>
              </p:cNvSpPr>
              <p:nvPr userDrawn="1"/>
            </p:nvSpPr>
            <p:spPr bwMode="auto">
              <a:xfrm>
                <a:off x="4421188" y="2836863"/>
                <a:ext cx="66675" cy="65088"/>
              </a:xfrm>
              <a:custGeom>
                <a:avLst/>
                <a:gdLst>
                  <a:gd name="T0" fmla="*/ 33 w 84"/>
                  <a:gd name="T1" fmla="*/ 41 h 84"/>
                  <a:gd name="T2" fmla="*/ 44 w 84"/>
                  <a:gd name="T3" fmla="*/ 41 h 84"/>
                  <a:gd name="T4" fmla="*/ 50 w 84"/>
                  <a:gd name="T5" fmla="*/ 39 h 84"/>
                  <a:gd name="T6" fmla="*/ 53 w 84"/>
                  <a:gd name="T7" fmla="*/ 35 h 84"/>
                  <a:gd name="T8" fmla="*/ 53 w 84"/>
                  <a:gd name="T9" fmla="*/ 29 h 84"/>
                  <a:gd name="T10" fmla="*/ 51 w 84"/>
                  <a:gd name="T11" fmla="*/ 25 h 84"/>
                  <a:gd name="T12" fmla="*/ 45 w 84"/>
                  <a:gd name="T13" fmla="*/ 23 h 84"/>
                  <a:gd name="T14" fmla="*/ 33 w 84"/>
                  <a:gd name="T15" fmla="*/ 23 h 84"/>
                  <a:gd name="T16" fmla="*/ 43 w 84"/>
                  <a:gd name="T17" fmla="*/ 19 h 84"/>
                  <a:gd name="T18" fmla="*/ 52 w 84"/>
                  <a:gd name="T19" fmla="*/ 20 h 84"/>
                  <a:gd name="T20" fmla="*/ 57 w 84"/>
                  <a:gd name="T21" fmla="*/ 24 h 84"/>
                  <a:gd name="T22" fmla="*/ 59 w 84"/>
                  <a:gd name="T23" fmla="*/ 32 h 84"/>
                  <a:gd name="T24" fmla="*/ 56 w 84"/>
                  <a:gd name="T25" fmla="*/ 40 h 84"/>
                  <a:gd name="T26" fmla="*/ 51 w 84"/>
                  <a:gd name="T27" fmla="*/ 44 h 84"/>
                  <a:gd name="T28" fmla="*/ 61 w 84"/>
                  <a:gd name="T29" fmla="*/ 66 h 84"/>
                  <a:gd name="T30" fmla="*/ 42 w 84"/>
                  <a:gd name="T31" fmla="*/ 46 h 84"/>
                  <a:gd name="T32" fmla="*/ 33 w 84"/>
                  <a:gd name="T33" fmla="*/ 66 h 84"/>
                  <a:gd name="T34" fmla="*/ 27 w 84"/>
                  <a:gd name="T35" fmla="*/ 19 h 84"/>
                  <a:gd name="T36" fmla="*/ 27 w 84"/>
                  <a:gd name="T37" fmla="*/ 8 h 84"/>
                  <a:gd name="T38" fmla="*/ 8 w 84"/>
                  <a:gd name="T39" fmla="*/ 28 h 84"/>
                  <a:gd name="T40" fmla="*/ 8 w 84"/>
                  <a:gd name="T41" fmla="*/ 57 h 84"/>
                  <a:gd name="T42" fmla="*/ 27 w 84"/>
                  <a:gd name="T43" fmla="*/ 77 h 84"/>
                  <a:gd name="T44" fmla="*/ 56 w 84"/>
                  <a:gd name="T45" fmla="*/ 77 h 84"/>
                  <a:gd name="T46" fmla="*/ 77 w 84"/>
                  <a:gd name="T47" fmla="*/ 57 h 84"/>
                  <a:gd name="T48" fmla="*/ 77 w 84"/>
                  <a:gd name="T49" fmla="*/ 28 h 84"/>
                  <a:gd name="T50" fmla="*/ 56 w 84"/>
                  <a:gd name="T51" fmla="*/ 8 h 84"/>
                  <a:gd name="T52" fmla="*/ 42 w 84"/>
                  <a:gd name="T53" fmla="*/ 0 h 84"/>
                  <a:gd name="T54" fmla="*/ 72 w 84"/>
                  <a:gd name="T55" fmla="*/ 13 h 84"/>
                  <a:gd name="T56" fmla="*/ 84 w 84"/>
                  <a:gd name="T57" fmla="*/ 42 h 84"/>
                  <a:gd name="T58" fmla="*/ 72 w 84"/>
                  <a:gd name="T59" fmla="*/ 73 h 84"/>
                  <a:gd name="T60" fmla="*/ 42 w 84"/>
                  <a:gd name="T61" fmla="*/ 84 h 84"/>
                  <a:gd name="T62" fmla="*/ 17 w 84"/>
                  <a:gd name="T63" fmla="*/ 76 h 84"/>
                  <a:gd name="T64" fmla="*/ 2 w 84"/>
                  <a:gd name="T65" fmla="*/ 56 h 84"/>
                  <a:gd name="T66" fmla="*/ 3 w 84"/>
                  <a:gd name="T67" fmla="*/ 26 h 84"/>
                  <a:gd name="T68" fmla="*/ 26 w 84"/>
                  <a:gd name="T6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84">
                    <a:moveTo>
                      <a:pt x="33" y="23"/>
                    </a:moveTo>
                    <a:lnTo>
                      <a:pt x="33" y="41"/>
                    </a:lnTo>
                    <a:lnTo>
                      <a:pt x="41" y="41"/>
                    </a:lnTo>
                    <a:lnTo>
                      <a:pt x="44" y="41"/>
                    </a:lnTo>
                    <a:lnTo>
                      <a:pt x="47" y="40"/>
                    </a:lnTo>
                    <a:lnTo>
                      <a:pt x="50" y="39"/>
                    </a:lnTo>
                    <a:lnTo>
                      <a:pt x="52" y="38"/>
                    </a:lnTo>
                    <a:lnTo>
                      <a:pt x="53" y="35"/>
                    </a:lnTo>
                    <a:lnTo>
                      <a:pt x="54" y="32"/>
                    </a:lnTo>
                    <a:lnTo>
                      <a:pt x="53" y="29"/>
                    </a:lnTo>
                    <a:lnTo>
                      <a:pt x="52" y="26"/>
                    </a:lnTo>
                    <a:lnTo>
                      <a:pt x="51" y="25"/>
                    </a:lnTo>
                    <a:lnTo>
                      <a:pt x="48" y="24"/>
                    </a:lnTo>
                    <a:lnTo>
                      <a:pt x="45" y="23"/>
                    </a:lnTo>
                    <a:lnTo>
                      <a:pt x="43" y="23"/>
                    </a:lnTo>
                    <a:lnTo>
                      <a:pt x="33" y="23"/>
                    </a:lnTo>
                    <a:close/>
                    <a:moveTo>
                      <a:pt x="27" y="19"/>
                    </a:moveTo>
                    <a:lnTo>
                      <a:pt x="43" y="19"/>
                    </a:lnTo>
                    <a:lnTo>
                      <a:pt x="47" y="20"/>
                    </a:lnTo>
                    <a:lnTo>
                      <a:pt x="52" y="20"/>
                    </a:lnTo>
                    <a:lnTo>
                      <a:pt x="54" y="22"/>
                    </a:lnTo>
                    <a:lnTo>
                      <a:pt x="57" y="24"/>
                    </a:lnTo>
                    <a:lnTo>
                      <a:pt x="59" y="28"/>
                    </a:lnTo>
                    <a:lnTo>
                      <a:pt x="59" y="32"/>
                    </a:lnTo>
                    <a:lnTo>
                      <a:pt x="59" y="37"/>
                    </a:lnTo>
                    <a:lnTo>
                      <a:pt x="56" y="40"/>
                    </a:lnTo>
                    <a:lnTo>
                      <a:pt x="54" y="42"/>
                    </a:lnTo>
                    <a:lnTo>
                      <a:pt x="51" y="44"/>
                    </a:lnTo>
                    <a:lnTo>
                      <a:pt x="47" y="44"/>
                    </a:lnTo>
                    <a:lnTo>
                      <a:pt x="61" y="66"/>
                    </a:lnTo>
                    <a:lnTo>
                      <a:pt x="54" y="66"/>
                    </a:lnTo>
                    <a:lnTo>
                      <a:pt x="42" y="46"/>
                    </a:lnTo>
                    <a:lnTo>
                      <a:pt x="33" y="46"/>
                    </a:lnTo>
                    <a:lnTo>
                      <a:pt x="33" y="66"/>
                    </a:lnTo>
                    <a:lnTo>
                      <a:pt x="27" y="66"/>
                    </a:lnTo>
                    <a:lnTo>
                      <a:pt x="27" y="19"/>
                    </a:lnTo>
                    <a:close/>
                    <a:moveTo>
                      <a:pt x="42" y="5"/>
                    </a:moveTo>
                    <a:lnTo>
                      <a:pt x="27" y="8"/>
                    </a:lnTo>
                    <a:lnTo>
                      <a:pt x="16" y="16"/>
                    </a:lnTo>
                    <a:lnTo>
                      <a:pt x="8" y="28"/>
                    </a:lnTo>
                    <a:lnTo>
                      <a:pt x="5" y="42"/>
                    </a:lnTo>
                    <a:lnTo>
                      <a:pt x="8" y="57"/>
                    </a:lnTo>
                    <a:lnTo>
                      <a:pt x="16" y="69"/>
                    </a:lnTo>
                    <a:lnTo>
                      <a:pt x="27" y="77"/>
                    </a:lnTo>
                    <a:lnTo>
                      <a:pt x="42" y="80"/>
                    </a:lnTo>
                    <a:lnTo>
                      <a:pt x="56" y="77"/>
                    </a:lnTo>
                    <a:lnTo>
                      <a:pt x="69" y="69"/>
                    </a:lnTo>
                    <a:lnTo>
                      <a:pt x="77" y="57"/>
                    </a:lnTo>
                    <a:lnTo>
                      <a:pt x="80" y="42"/>
                    </a:lnTo>
                    <a:lnTo>
                      <a:pt x="77" y="28"/>
                    </a:lnTo>
                    <a:lnTo>
                      <a:pt x="69" y="16"/>
                    </a:lnTo>
                    <a:lnTo>
                      <a:pt x="56" y="8"/>
                    </a:lnTo>
                    <a:lnTo>
                      <a:pt x="42" y="5"/>
                    </a:lnTo>
                    <a:close/>
                    <a:moveTo>
                      <a:pt x="42" y="0"/>
                    </a:moveTo>
                    <a:lnTo>
                      <a:pt x="59" y="4"/>
                    </a:lnTo>
                    <a:lnTo>
                      <a:pt x="72" y="13"/>
                    </a:lnTo>
                    <a:lnTo>
                      <a:pt x="81" y="26"/>
                    </a:lnTo>
                    <a:lnTo>
                      <a:pt x="84" y="42"/>
                    </a:lnTo>
                    <a:lnTo>
                      <a:pt x="81" y="59"/>
                    </a:lnTo>
                    <a:lnTo>
                      <a:pt x="72" y="73"/>
                    </a:lnTo>
                    <a:lnTo>
                      <a:pt x="59" y="82"/>
                    </a:lnTo>
                    <a:lnTo>
                      <a:pt x="42" y="84"/>
                    </a:lnTo>
                    <a:lnTo>
                      <a:pt x="29" y="83"/>
                    </a:lnTo>
                    <a:lnTo>
                      <a:pt x="17" y="76"/>
                    </a:lnTo>
                    <a:lnTo>
                      <a:pt x="8" y="67"/>
                    </a:lnTo>
                    <a:lnTo>
                      <a:pt x="2" y="56"/>
                    </a:lnTo>
                    <a:lnTo>
                      <a:pt x="0" y="42"/>
                    </a:lnTo>
                    <a:lnTo>
                      <a:pt x="3" y="26"/>
                    </a:lnTo>
                    <a:lnTo>
                      <a:pt x="12" y="13"/>
                    </a:lnTo>
                    <a:lnTo>
                      <a:pt x="26" y="4"/>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4649788" y="2847976"/>
                <a:ext cx="460375" cy="557213"/>
              </a:xfrm>
              <a:custGeom>
                <a:avLst/>
                <a:gdLst>
                  <a:gd name="T0" fmla="*/ 0 w 580"/>
                  <a:gd name="T1" fmla="*/ 0 h 703"/>
                  <a:gd name="T2" fmla="*/ 40 w 580"/>
                  <a:gd name="T3" fmla="*/ 0 h 703"/>
                  <a:gd name="T4" fmla="*/ 288 w 580"/>
                  <a:gd name="T5" fmla="*/ 660 h 703"/>
                  <a:gd name="T6" fmla="*/ 290 w 580"/>
                  <a:gd name="T7" fmla="*/ 660 h 703"/>
                  <a:gd name="T8" fmla="*/ 540 w 580"/>
                  <a:gd name="T9" fmla="*/ 0 h 703"/>
                  <a:gd name="T10" fmla="*/ 580 w 580"/>
                  <a:gd name="T11" fmla="*/ 0 h 703"/>
                  <a:gd name="T12" fmla="*/ 312 w 580"/>
                  <a:gd name="T13" fmla="*/ 703 h 703"/>
                  <a:gd name="T14" fmla="*/ 265 w 580"/>
                  <a:gd name="T15" fmla="*/ 703 h 703"/>
                  <a:gd name="T16" fmla="*/ 0 w 580"/>
                  <a:gd name="T17"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03">
                    <a:moveTo>
                      <a:pt x="0" y="0"/>
                    </a:moveTo>
                    <a:lnTo>
                      <a:pt x="40" y="0"/>
                    </a:lnTo>
                    <a:lnTo>
                      <a:pt x="288" y="660"/>
                    </a:lnTo>
                    <a:lnTo>
                      <a:pt x="290" y="660"/>
                    </a:lnTo>
                    <a:lnTo>
                      <a:pt x="540" y="0"/>
                    </a:lnTo>
                    <a:lnTo>
                      <a:pt x="580" y="0"/>
                    </a:lnTo>
                    <a:lnTo>
                      <a:pt x="312" y="703"/>
                    </a:lnTo>
                    <a:lnTo>
                      <a:pt x="265" y="7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noEditPoints="1"/>
              </p:cNvSpPr>
              <p:nvPr userDrawn="1"/>
            </p:nvSpPr>
            <p:spPr bwMode="auto">
              <a:xfrm>
                <a:off x="5157788" y="2862263"/>
                <a:ext cx="47625" cy="542925"/>
              </a:xfrm>
              <a:custGeom>
                <a:avLst/>
                <a:gdLst>
                  <a:gd name="T0" fmla="*/ 14 w 61"/>
                  <a:gd name="T1" fmla="*/ 225 h 684"/>
                  <a:gd name="T2" fmla="*/ 48 w 61"/>
                  <a:gd name="T3" fmla="*/ 225 h 684"/>
                  <a:gd name="T4" fmla="*/ 48 w 61"/>
                  <a:gd name="T5" fmla="*/ 684 h 684"/>
                  <a:gd name="T6" fmla="*/ 14 w 61"/>
                  <a:gd name="T7" fmla="*/ 684 h 684"/>
                  <a:gd name="T8" fmla="*/ 14 w 61"/>
                  <a:gd name="T9" fmla="*/ 225 h 684"/>
                  <a:gd name="T10" fmla="*/ 30 w 61"/>
                  <a:gd name="T11" fmla="*/ 0 h 684"/>
                  <a:gd name="T12" fmla="*/ 42 w 61"/>
                  <a:gd name="T13" fmla="*/ 4 h 684"/>
                  <a:gd name="T14" fmla="*/ 52 w 61"/>
                  <a:gd name="T15" fmla="*/ 10 h 684"/>
                  <a:gd name="T16" fmla="*/ 59 w 61"/>
                  <a:gd name="T17" fmla="*/ 20 h 684"/>
                  <a:gd name="T18" fmla="*/ 61 w 61"/>
                  <a:gd name="T19" fmla="*/ 33 h 684"/>
                  <a:gd name="T20" fmla="*/ 59 w 61"/>
                  <a:gd name="T21" fmla="*/ 46 h 684"/>
                  <a:gd name="T22" fmla="*/ 52 w 61"/>
                  <a:gd name="T23" fmla="*/ 56 h 684"/>
                  <a:gd name="T24" fmla="*/ 42 w 61"/>
                  <a:gd name="T25" fmla="*/ 63 h 684"/>
                  <a:gd name="T26" fmla="*/ 30 w 61"/>
                  <a:gd name="T27" fmla="*/ 66 h 684"/>
                  <a:gd name="T28" fmla="*/ 19 w 61"/>
                  <a:gd name="T29" fmla="*/ 63 h 684"/>
                  <a:gd name="T30" fmla="*/ 9 w 61"/>
                  <a:gd name="T31" fmla="*/ 56 h 684"/>
                  <a:gd name="T32" fmla="*/ 2 w 61"/>
                  <a:gd name="T33" fmla="*/ 46 h 684"/>
                  <a:gd name="T34" fmla="*/ 0 w 61"/>
                  <a:gd name="T35" fmla="*/ 33 h 684"/>
                  <a:gd name="T36" fmla="*/ 2 w 61"/>
                  <a:gd name="T37" fmla="*/ 20 h 684"/>
                  <a:gd name="T38" fmla="*/ 9 w 61"/>
                  <a:gd name="T39" fmla="*/ 10 h 684"/>
                  <a:gd name="T40" fmla="*/ 19 w 61"/>
                  <a:gd name="T41" fmla="*/ 4 h 684"/>
                  <a:gd name="T42" fmla="*/ 30 w 61"/>
                  <a:gd name="T43"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84">
                    <a:moveTo>
                      <a:pt x="14" y="225"/>
                    </a:moveTo>
                    <a:lnTo>
                      <a:pt x="48" y="225"/>
                    </a:lnTo>
                    <a:lnTo>
                      <a:pt x="48" y="684"/>
                    </a:lnTo>
                    <a:lnTo>
                      <a:pt x="14" y="684"/>
                    </a:lnTo>
                    <a:lnTo>
                      <a:pt x="14" y="225"/>
                    </a:lnTo>
                    <a:close/>
                    <a:moveTo>
                      <a:pt x="30" y="0"/>
                    </a:moveTo>
                    <a:lnTo>
                      <a:pt x="42" y="4"/>
                    </a:lnTo>
                    <a:lnTo>
                      <a:pt x="52" y="10"/>
                    </a:lnTo>
                    <a:lnTo>
                      <a:pt x="59" y="20"/>
                    </a:lnTo>
                    <a:lnTo>
                      <a:pt x="61" y="33"/>
                    </a:lnTo>
                    <a:lnTo>
                      <a:pt x="59" y="46"/>
                    </a:lnTo>
                    <a:lnTo>
                      <a:pt x="52" y="56"/>
                    </a:lnTo>
                    <a:lnTo>
                      <a:pt x="42" y="63"/>
                    </a:lnTo>
                    <a:lnTo>
                      <a:pt x="30" y="66"/>
                    </a:lnTo>
                    <a:lnTo>
                      <a:pt x="19" y="63"/>
                    </a:lnTo>
                    <a:lnTo>
                      <a:pt x="9" y="56"/>
                    </a:lnTo>
                    <a:lnTo>
                      <a:pt x="2" y="46"/>
                    </a:lnTo>
                    <a:lnTo>
                      <a:pt x="0" y="33"/>
                    </a:lnTo>
                    <a:lnTo>
                      <a:pt x="2" y="20"/>
                    </a:lnTo>
                    <a:lnTo>
                      <a:pt x="9" y="10"/>
                    </a:lnTo>
                    <a:lnTo>
                      <a:pt x="19"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5289551" y="3041651"/>
                <a:ext cx="317500" cy="554038"/>
              </a:xfrm>
              <a:custGeom>
                <a:avLst/>
                <a:gdLst>
                  <a:gd name="T0" fmla="*/ 0 w 400"/>
                  <a:gd name="T1" fmla="*/ 0 h 699"/>
                  <a:gd name="T2" fmla="*/ 39 w 400"/>
                  <a:gd name="T3" fmla="*/ 0 h 699"/>
                  <a:gd name="T4" fmla="*/ 204 w 400"/>
                  <a:gd name="T5" fmla="*/ 429 h 699"/>
                  <a:gd name="T6" fmla="*/ 360 w 400"/>
                  <a:gd name="T7" fmla="*/ 0 h 699"/>
                  <a:gd name="T8" fmla="*/ 400 w 400"/>
                  <a:gd name="T9" fmla="*/ 0 h 699"/>
                  <a:gd name="T10" fmla="*/ 171 w 400"/>
                  <a:gd name="T11" fmla="*/ 601 h 699"/>
                  <a:gd name="T12" fmla="*/ 160 w 400"/>
                  <a:gd name="T13" fmla="*/ 626 h 699"/>
                  <a:gd name="T14" fmla="*/ 148 w 400"/>
                  <a:gd name="T15" fmla="*/ 647 h 699"/>
                  <a:gd name="T16" fmla="*/ 133 w 400"/>
                  <a:gd name="T17" fmla="*/ 665 h 699"/>
                  <a:gd name="T18" fmla="*/ 118 w 400"/>
                  <a:gd name="T19" fmla="*/ 680 h 699"/>
                  <a:gd name="T20" fmla="*/ 97 w 400"/>
                  <a:gd name="T21" fmla="*/ 690 h 699"/>
                  <a:gd name="T22" fmla="*/ 76 w 400"/>
                  <a:gd name="T23" fmla="*/ 697 h 699"/>
                  <a:gd name="T24" fmla="*/ 50 w 400"/>
                  <a:gd name="T25" fmla="*/ 699 h 699"/>
                  <a:gd name="T26" fmla="*/ 34 w 400"/>
                  <a:gd name="T27" fmla="*/ 698 h 699"/>
                  <a:gd name="T28" fmla="*/ 19 w 400"/>
                  <a:gd name="T29" fmla="*/ 697 h 699"/>
                  <a:gd name="T30" fmla="*/ 4 w 400"/>
                  <a:gd name="T31" fmla="*/ 693 h 699"/>
                  <a:gd name="T32" fmla="*/ 10 w 400"/>
                  <a:gd name="T33" fmla="*/ 661 h 699"/>
                  <a:gd name="T34" fmla="*/ 29 w 400"/>
                  <a:gd name="T35" fmla="*/ 665 h 699"/>
                  <a:gd name="T36" fmla="*/ 50 w 400"/>
                  <a:gd name="T37" fmla="*/ 667 h 699"/>
                  <a:gd name="T38" fmla="*/ 71 w 400"/>
                  <a:gd name="T39" fmla="*/ 665 h 699"/>
                  <a:gd name="T40" fmla="*/ 88 w 400"/>
                  <a:gd name="T41" fmla="*/ 658 h 699"/>
                  <a:gd name="T42" fmla="*/ 104 w 400"/>
                  <a:gd name="T43" fmla="*/ 647 h 699"/>
                  <a:gd name="T44" fmla="*/ 116 w 400"/>
                  <a:gd name="T45" fmla="*/ 634 h 699"/>
                  <a:gd name="T46" fmla="*/ 126 w 400"/>
                  <a:gd name="T47" fmla="*/ 618 h 699"/>
                  <a:gd name="T48" fmla="*/ 135 w 400"/>
                  <a:gd name="T49" fmla="*/ 600 h 699"/>
                  <a:gd name="T50" fmla="*/ 143 w 400"/>
                  <a:gd name="T51" fmla="*/ 581 h 699"/>
                  <a:gd name="T52" fmla="*/ 185 w 400"/>
                  <a:gd name="T53" fmla="*/ 468 h 699"/>
                  <a:gd name="T54" fmla="*/ 0 w 400"/>
                  <a:gd name="T55"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99">
                    <a:moveTo>
                      <a:pt x="0" y="0"/>
                    </a:moveTo>
                    <a:lnTo>
                      <a:pt x="39" y="0"/>
                    </a:lnTo>
                    <a:lnTo>
                      <a:pt x="204" y="429"/>
                    </a:lnTo>
                    <a:lnTo>
                      <a:pt x="360" y="0"/>
                    </a:lnTo>
                    <a:lnTo>
                      <a:pt x="400" y="0"/>
                    </a:lnTo>
                    <a:lnTo>
                      <a:pt x="171" y="601"/>
                    </a:lnTo>
                    <a:lnTo>
                      <a:pt x="160" y="626"/>
                    </a:lnTo>
                    <a:lnTo>
                      <a:pt x="148" y="647"/>
                    </a:lnTo>
                    <a:lnTo>
                      <a:pt x="133" y="665"/>
                    </a:lnTo>
                    <a:lnTo>
                      <a:pt x="118" y="680"/>
                    </a:lnTo>
                    <a:lnTo>
                      <a:pt x="97" y="690"/>
                    </a:lnTo>
                    <a:lnTo>
                      <a:pt x="76" y="697"/>
                    </a:lnTo>
                    <a:lnTo>
                      <a:pt x="50" y="699"/>
                    </a:lnTo>
                    <a:lnTo>
                      <a:pt x="34" y="698"/>
                    </a:lnTo>
                    <a:lnTo>
                      <a:pt x="19" y="697"/>
                    </a:lnTo>
                    <a:lnTo>
                      <a:pt x="4" y="693"/>
                    </a:lnTo>
                    <a:lnTo>
                      <a:pt x="10" y="661"/>
                    </a:lnTo>
                    <a:lnTo>
                      <a:pt x="29" y="665"/>
                    </a:lnTo>
                    <a:lnTo>
                      <a:pt x="50" y="667"/>
                    </a:lnTo>
                    <a:lnTo>
                      <a:pt x="71" y="665"/>
                    </a:lnTo>
                    <a:lnTo>
                      <a:pt x="88" y="658"/>
                    </a:lnTo>
                    <a:lnTo>
                      <a:pt x="104" y="647"/>
                    </a:lnTo>
                    <a:lnTo>
                      <a:pt x="116" y="634"/>
                    </a:lnTo>
                    <a:lnTo>
                      <a:pt x="126" y="618"/>
                    </a:lnTo>
                    <a:lnTo>
                      <a:pt x="135" y="600"/>
                    </a:lnTo>
                    <a:lnTo>
                      <a:pt x="143" y="581"/>
                    </a:lnTo>
                    <a:lnTo>
                      <a:pt x="185" y="46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noEditPoints="1"/>
              </p:cNvSpPr>
              <p:nvPr userDrawn="1"/>
            </p:nvSpPr>
            <p:spPr bwMode="auto">
              <a:xfrm>
                <a:off x="5649913" y="3028951"/>
                <a:ext cx="293688" cy="387350"/>
              </a:xfrm>
              <a:custGeom>
                <a:avLst/>
                <a:gdLst>
                  <a:gd name="T0" fmla="*/ 248 w 370"/>
                  <a:gd name="T1" fmla="*/ 230 h 487"/>
                  <a:gd name="T2" fmla="*/ 197 w 370"/>
                  <a:gd name="T3" fmla="*/ 232 h 487"/>
                  <a:gd name="T4" fmla="*/ 149 w 370"/>
                  <a:gd name="T5" fmla="*/ 240 h 487"/>
                  <a:gd name="T6" fmla="*/ 105 w 370"/>
                  <a:gd name="T7" fmla="*/ 254 h 487"/>
                  <a:gd name="T8" fmla="*/ 69 w 370"/>
                  <a:gd name="T9" fmla="*/ 276 h 487"/>
                  <a:gd name="T10" fmla="*/ 44 w 370"/>
                  <a:gd name="T11" fmla="*/ 309 h 487"/>
                  <a:gd name="T12" fmla="*/ 35 w 370"/>
                  <a:gd name="T13" fmla="*/ 351 h 487"/>
                  <a:gd name="T14" fmla="*/ 45 w 370"/>
                  <a:gd name="T15" fmla="*/ 396 h 487"/>
                  <a:gd name="T16" fmla="*/ 69 w 370"/>
                  <a:gd name="T17" fmla="*/ 428 h 487"/>
                  <a:gd name="T18" fmla="*/ 104 w 370"/>
                  <a:gd name="T19" fmla="*/ 447 h 487"/>
                  <a:gd name="T20" fmla="*/ 142 w 370"/>
                  <a:gd name="T21" fmla="*/ 456 h 487"/>
                  <a:gd name="T22" fmla="*/ 191 w 370"/>
                  <a:gd name="T23" fmla="*/ 454 h 487"/>
                  <a:gd name="T24" fmla="*/ 243 w 370"/>
                  <a:gd name="T25" fmla="*/ 436 h 487"/>
                  <a:gd name="T26" fmla="*/ 281 w 370"/>
                  <a:gd name="T27" fmla="*/ 404 h 487"/>
                  <a:gd name="T28" fmla="*/ 307 w 370"/>
                  <a:gd name="T29" fmla="*/ 360 h 487"/>
                  <a:gd name="T30" fmla="*/ 323 w 370"/>
                  <a:gd name="T31" fmla="*/ 310 h 487"/>
                  <a:gd name="T32" fmla="*/ 327 w 370"/>
                  <a:gd name="T33" fmla="*/ 256 h 487"/>
                  <a:gd name="T34" fmla="*/ 271 w 370"/>
                  <a:gd name="T35" fmla="*/ 229 h 487"/>
                  <a:gd name="T36" fmla="*/ 219 w 370"/>
                  <a:gd name="T37" fmla="*/ 2 h 487"/>
                  <a:gd name="T38" fmla="*/ 272 w 370"/>
                  <a:gd name="T39" fmla="*/ 14 h 487"/>
                  <a:gd name="T40" fmla="*/ 314 w 370"/>
                  <a:gd name="T41" fmla="*/ 42 h 487"/>
                  <a:gd name="T42" fmla="*/ 344 w 370"/>
                  <a:gd name="T43" fmla="*/ 82 h 487"/>
                  <a:gd name="T44" fmla="*/ 360 w 370"/>
                  <a:gd name="T45" fmla="*/ 136 h 487"/>
                  <a:gd name="T46" fmla="*/ 362 w 370"/>
                  <a:gd name="T47" fmla="*/ 371 h 487"/>
                  <a:gd name="T48" fmla="*/ 364 w 370"/>
                  <a:gd name="T49" fmla="*/ 426 h 487"/>
                  <a:gd name="T50" fmla="*/ 370 w 370"/>
                  <a:gd name="T51" fmla="*/ 473 h 487"/>
                  <a:gd name="T52" fmla="*/ 334 w 370"/>
                  <a:gd name="T53" fmla="*/ 456 h 487"/>
                  <a:gd name="T54" fmla="*/ 331 w 370"/>
                  <a:gd name="T55" fmla="*/ 413 h 487"/>
                  <a:gd name="T56" fmla="*/ 330 w 370"/>
                  <a:gd name="T57" fmla="*/ 375 h 487"/>
                  <a:gd name="T58" fmla="*/ 313 w 370"/>
                  <a:gd name="T59" fmla="*/ 402 h 487"/>
                  <a:gd name="T60" fmla="*/ 278 w 370"/>
                  <a:gd name="T61" fmla="*/ 444 h 487"/>
                  <a:gd name="T62" fmla="*/ 233 w 370"/>
                  <a:gd name="T63" fmla="*/ 472 h 487"/>
                  <a:gd name="T64" fmla="*/ 181 w 370"/>
                  <a:gd name="T65" fmla="*/ 484 h 487"/>
                  <a:gd name="T66" fmla="*/ 133 w 370"/>
                  <a:gd name="T67" fmla="*/ 485 h 487"/>
                  <a:gd name="T68" fmla="*/ 89 w 370"/>
                  <a:gd name="T69" fmla="*/ 475 h 487"/>
                  <a:gd name="T70" fmla="*/ 50 w 370"/>
                  <a:gd name="T71" fmla="*/ 455 h 487"/>
                  <a:gd name="T72" fmla="*/ 19 w 370"/>
                  <a:gd name="T73" fmla="*/ 422 h 487"/>
                  <a:gd name="T74" fmla="*/ 3 w 370"/>
                  <a:gd name="T75" fmla="*/ 378 h 487"/>
                  <a:gd name="T76" fmla="*/ 3 w 370"/>
                  <a:gd name="T77" fmla="*/ 325 h 487"/>
                  <a:gd name="T78" fmla="*/ 18 w 370"/>
                  <a:gd name="T79" fmla="*/ 281 h 487"/>
                  <a:gd name="T80" fmla="*/ 49 w 370"/>
                  <a:gd name="T81" fmla="*/ 249 h 487"/>
                  <a:gd name="T82" fmla="*/ 88 w 370"/>
                  <a:gd name="T83" fmla="*/ 226 h 487"/>
                  <a:gd name="T84" fmla="*/ 135 w 370"/>
                  <a:gd name="T85" fmla="*/ 212 h 487"/>
                  <a:gd name="T86" fmla="*/ 186 w 370"/>
                  <a:gd name="T87" fmla="*/ 204 h 487"/>
                  <a:gd name="T88" fmla="*/ 236 w 370"/>
                  <a:gd name="T89" fmla="*/ 200 h 487"/>
                  <a:gd name="T90" fmla="*/ 327 w 370"/>
                  <a:gd name="T91" fmla="*/ 200 h 487"/>
                  <a:gd name="T92" fmla="*/ 325 w 370"/>
                  <a:gd name="T93" fmla="*/ 141 h 487"/>
                  <a:gd name="T94" fmla="*/ 309 w 370"/>
                  <a:gd name="T95" fmla="*/ 92 h 487"/>
                  <a:gd name="T96" fmla="*/ 280 w 370"/>
                  <a:gd name="T97" fmla="*/ 57 h 487"/>
                  <a:gd name="T98" fmla="*/ 240 w 370"/>
                  <a:gd name="T99" fmla="*/ 38 h 487"/>
                  <a:gd name="T100" fmla="*/ 187 w 370"/>
                  <a:gd name="T101" fmla="*/ 31 h 487"/>
                  <a:gd name="T102" fmla="*/ 125 w 370"/>
                  <a:gd name="T103" fmla="*/ 42 h 487"/>
                  <a:gd name="T104" fmla="*/ 71 w 370"/>
                  <a:gd name="T105" fmla="*/ 67 h 487"/>
                  <a:gd name="T106" fmla="*/ 28 w 370"/>
                  <a:gd name="T107" fmla="*/ 60 h 487"/>
                  <a:gd name="T108" fmla="*/ 86 w 370"/>
                  <a:gd name="T109" fmla="*/ 23 h 487"/>
                  <a:gd name="T110" fmla="*/ 153 w 370"/>
                  <a:gd name="T111" fmla="*/ 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487">
                    <a:moveTo>
                      <a:pt x="271" y="229"/>
                    </a:moveTo>
                    <a:lnTo>
                      <a:pt x="248" y="230"/>
                    </a:lnTo>
                    <a:lnTo>
                      <a:pt x="223" y="231"/>
                    </a:lnTo>
                    <a:lnTo>
                      <a:pt x="197" y="232"/>
                    </a:lnTo>
                    <a:lnTo>
                      <a:pt x="172" y="235"/>
                    </a:lnTo>
                    <a:lnTo>
                      <a:pt x="149" y="240"/>
                    </a:lnTo>
                    <a:lnTo>
                      <a:pt x="126" y="247"/>
                    </a:lnTo>
                    <a:lnTo>
                      <a:pt x="105" y="254"/>
                    </a:lnTo>
                    <a:lnTo>
                      <a:pt x="86" y="263"/>
                    </a:lnTo>
                    <a:lnTo>
                      <a:pt x="69" y="276"/>
                    </a:lnTo>
                    <a:lnTo>
                      <a:pt x="54" y="291"/>
                    </a:lnTo>
                    <a:lnTo>
                      <a:pt x="44" y="309"/>
                    </a:lnTo>
                    <a:lnTo>
                      <a:pt x="37" y="328"/>
                    </a:lnTo>
                    <a:lnTo>
                      <a:pt x="35" y="351"/>
                    </a:lnTo>
                    <a:lnTo>
                      <a:pt x="39" y="375"/>
                    </a:lnTo>
                    <a:lnTo>
                      <a:pt x="45" y="396"/>
                    </a:lnTo>
                    <a:lnTo>
                      <a:pt x="55" y="413"/>
                    </a:lnTo>
                    <a:lnTo>
                      <a:pt x="69" y="428"/>
                    </a:lnTo>
                    <a:lnTo>
                      <a:pt x="86" y="438"/>
                    </a:lnTo>
                    <a:lnTo>
                      <a:pt x="104" y="447"/>
                    </a:lnTo>
                    <a:lnTo>
                      <a:pt x="123" y="453"/>
                    </a:lnTo>
                    <a:lnTo>
                      <a:pt x="142" y="456"/>
                    </a:lnTo>
                    <a:lnTo>
                      <a:pt x="161" y="456"/>
                    </a:lnTo>
                    <a:lnTo>
                      <a:pt x="191" y="454"/>
                    </a:lnTo>
                    <a:lnTo>
                      <a:pt x="219" y="447"/>
                    </a:lnTo>
                    <a:lnTo>
                      <a:pt x="243" y="436"/>
                    </a:lnTo>
                    <a:lnTo>
                      <a:pt x="264" y="421"/>
                    </a:lnTo>
                    <a:lnTo>
                      <a:pt x="281" y="404"/>
                    </a:lnTo>
                    <a:lnTo>
                      <a:pt x="296" y="383"/>
                    </a:lnTo>
                    <a:lnTo>
                      <a:pt x="307" y="360"/>
                    </a:lnTo>
                    <a:lnTo>
                      <a:pt x="316" y="336"/>
                    </a:lnTo>
                    <a:lnTo>
                      <a:pt x="323" y="310"/>
                    </a:lnTo>
                    <a:lnTo>
                      <a:pt x="326" y="283"/>
                    </a:lnTo>
                    <a:lnTo>
                      <a:pt x="327" y="256"/>
                    </a:lnTo>
                    <a:lnTo>
                      <a:pt x="327" y="229"/>
                    </a:lnTo>
                    <a:lnTo>
                      <a:pt x="271" y="229"/>
                    </a:lnTo>
                    <a:close/>
                    <a:moveTo>
                      <a:pt x="189" y="0"/>
                    </a:moveTo>
                    <a:lnTo>
                      <a:pt x="219" y="2"/>
                    </a:lnTo>
                    <a:lnTo>
                      <a:pt x="246" y="7"/>
                    </a:lnTo>
                    <a:lnTo>
                      <a:pt x="272" y="14"/>
                    </a:lnTo>
                    <a:lnTo>
                      <a:pt x="295" y="27"/>
                    </a:lnTo>
                    <a:lnTo>
                      <a:pt x="314" y="42"/>
                    </a:lnTo>
                    <a:lnTo>
                      <a:pt x="331" y="60"/>
                    </a:lnTo>
                    <a:lnTo>
                      <a:pt x="344" y="82"/>
                    </a:lnTo>
                    <a:lnTo>
                      <a:pt x="353" y="107"/>
                    </a:lnTo>
                    <a:lnTo>
                      <a:pt x="360" y="136"/>
                    </a:lnTo>
                    <a:lnTo>
                      <a:pt x="362" y="169"/>
                    </a:lnTo>
                    <a:lnTo>
                      <a:pt x="362" y="371"/>
                    </a:lnTo>
                    <a:lnTo>
                      <a:pt x="362" y="398"/>
                    </a:lnTo>
                    <a:lnTo>
                      <a:pt x="364" y="426"/>
                    </a:lnTo>
                    <a:lnTo>
                      <a:pt x="367" y="452"/>
                    </a:lnTo>
                    <a:lnTo>
                      <a:pt x="370" y="473"/>
                    </a:lnTo>
                    <a:lnTo>
                      <a:pt x="336" y="473"/>
                    </a:lnTo>
                    <a:lnTo>
                      <a:pt x="334" y="456"/>
                    </a:lnTo>
                    <a:lnTo>
                      <a:pt x="332" y="436"/>
                    </a:lnTo>
                    <a:lnTo>
                      <a:pt x="331" y="413"/>
                    </a:lnTo>
                    <a:lnTo>
                      <a:pt x="330" y="393"/>
                    </a:lnTo>
                    <a:lnTo>
                      <a:pt x="330" y="375"/>
                    </a:lnTo>
                    <a:lnTo>
                      <a:pt x="326" y="375"/>
                    </a:lnTo>
                    <a:lnTo>
                      <a:pt x="313" y="402"/>
                    </a:lnTo>
                    <a:lnTo>
                      <a:pt x="297" y="425"/>
                    </a:lnTo>
                    <a:lnTo>
                      <a:pt x="278" y="444"/>
                    </a:lnTo>
                    <a:lnTo>
                      <a:pt x="257" y="460"/>
                    </a:lnTo>
                    <a:lnTo>
                      <a:pt x="233" y="472"/>
                    </a:lnTo>
                    <a:lnTo>
                      <a:pt x="208" y="480"/>
                    </a:lnTo>
                    <a:lnTo>
                      <a:pt x="181" y="484"/>
                    </a:lnTo>
                    <a:lnTo>
                      <a:pt x="154" y="487"/>
                    </a:lnTo>
                    <a:lnTo>
                      <a:pt x="133" y="485"/>
                    </a:lnTo>
                    <a:lnTo>
                      <a:pt x="110" y="482"/>
                    </a:lnTo>
                    <a:lnTo>
                      <a:pt x="89" y="475"/>
                    </a:lnTo>
                    <a:lnTo>
                      <a:pt x="69" y="466"/>
                    </a:lnTo>
                    <a:lnTo>
                      <a:pt x="50" y="455"/>
                    </a:lnTo>
                    <a:lnTo>
                      <a:pt x="33" y="440"/>
                    </a:lnTo>
                    <a:lnTo>
                      <a:pt x="19" y="422"/>
                    </a:lnTo>
                    <a:lnTo>
                      <a:pt x="9" y="402"/>
                    </a:lnTo>
                    <a:lnTo>
                      <a:pt x="3" y="378"/>
                    </a:lnTo>
                    <a:lnTo>
                      <a:pt x="0" y="352"/>
                    </a:lnTo>
                    <a:lnTo>
                      <a:pt x="3" y="325"/>
                    </a:lnTo>
                    <a:lnTo>
                      <a:pt x="8" y="302"/>
                    </a:lnTo>
                    <a:lnTo>
                      <a:pt x="18" y="281"/>
                    </a:lnTo>
                    <a:lnTo>
                      <a:pt x="32" y="265"/>
                    </a:lnTo>
                    <a:lnTo>
                      <a:pt x="49" y="249"/>
                    </a:lnTo>
                    <a:lnTo>
                      <a:pt x="67" y="236"/>
                    </a:lnTo>
                    <a:lnTo>
                      <a:pt x="88" y="226"/>
                    </a:lnTo>
                    <a:lnTo>
                      <a:pt x="110" y="218"/>
                    </a:lnTo>
                    <a:lnTo>
                      <a:pt x="135" y="212"/>
                    </a:lnTo>
                    <a:lnTo>
                      <a:pt x="160" y="207"/>
                    </a:lnTo>
                    <a:lnTo>
                      <a:pt x="186" y="204"/>
                    </a:lnTo>
                    <a:lnTo>
                      <a:pt x="212" y="202"/>
                    </a:lnTo>
                    <a:lnTo>
                      <a:pt x="236" y="200"/>
                    </a:lnTo>
                    <a:lnTo>
                      <a:pt x="262" y="200"/>
                    </a:lnTo>
                    <a:lnTo>
                      <a:pt x="327" y="200"/>
                    </a:lnTo>
                    <a:lnTo>
                      <a:pt x="327" y="170"/>
                    </a:lnTo>
                    <a:lnTo>
                      <a:pt x="325" y="141"/>
                    </a:lnTo>
                    <a:lnTo>
                      <a:pt x="319" y="115"/>
                    </a:lnTo>
                    <a:lnTo>
                      <a:pt x="309" y="92"/>
                    </a:lnTo>
                    <a:lnTo>
                      <a:pt x="297" y="73"/>
                    </a:lnTo>
                    <a:lnTo>
                      <a:pt x="280" y="57"/>
                    </a:lnTo>
                    <a:lnTo>
                      <a:pt x="261" y="46"/>
                    </a:lnTo>
                    <a:lnTo>
                      <a:pt x="240" y="38"/>
                    </a:lnTo>
                    <a:lnTo>
                      <a:pt x="215" y="33"/>
                    </a:lnTo>
                    <a:lnTo>
                      <a:pt x="187" y="31"/>
                    </a:lnTo>
                    <a:lnTo>
                      <a:pt x="155" y="34"/>
                    </a:lnTo>
                    <a:lnTo>
                      <a:pt x="125" y="42"/>
                    </a:lnTo>
                    <a:lnTo>
                      <a:pt x="97" y="53"/>
                    </a:lnTo>
                    <a:lnTo>
                      <a:pt x="71" y="67"/>
                    </a:lnTo>
                    <a:lnTo>
                      <a:pt x="49" y="85"/>
                    </a:lnTo>
                    <a:lnTo>
                      <a:pt x="28" y="60"/>
                    </a:lnTo>
                    <a:lnTo>
                      <a:pt x="55" y="39"/>
                    </a:lnTo>
                    <a:lnTo>
                      <a:pt x="86" y="23"/>
                    </a:lnTo>
                    <a:lnTo>
                      <a:pt x="118" y="11"/>
                    </a:lnTo>
                    <a:lnTo>
                      <a:pt x="153"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noEditPoints="1"/>
              </p:cNvSpPr>
              <p:nvPr userDrawn="1"/>
            </p:nvSpPr>
            <p:spPr bwMode="auto">
              <a:xfrm>
                <a:off x="5938838" y="3028951"/>
                <a:ext cx="93663" cy="47625"/>
              </a:xfrm>
              <a:custGeom>
                <a:avLst/>
                <a:gdLst>
                  <a:gd name="T0" fmla="*/ 58 w 118"/>
                  <a:gd name="T1" fmla="*/ 0 h 61"/>
                  <a:gd name="T2" fmla="*/ 66 w 118"/>
                  <a:gd name="T3" fmla="*/ 0 h 61"/>
                  <a:gd name="T4" fmla="*/ 88 w 118"/>
                  <a:gd name="T5" fmla="*/ 53 h 61"/>
                  <a:gd name="T6" fmla="*/ 110 w 118"/>
                  <a:gd name="T7" fmla="*/ 0 h 61"/>
                  <a:gd name="T8" fmla="*/ 118 w 118"/>
                  <a:gd name="T9" fmla="*/ 0 h 61"/>
                  <a:gd name="T10" fmla="*/ 118 w 118"/>
                  <a:gd name="T11" fmla="*/ 61 h 61"/>
                  <a:gd name="T12" fmla="*/ 113 w 118"/>
                  <a:gd name="T13" fmla="*/ 61 h 61"/>
                  <a:gd name="T14" fmla="*/ 113 w 118"/>
                  <a:gd name="T15" fmla="*/ 5 h 61"/>
                  <a:gd name="T16" fmla="*/ 113 w 118"/>
                  <a:gd name="T17" fmla="*/ 5 h 61"/>
                  <a:gd name="T18" fmla="*/ 89 w 118"/>
                  <a:gd name="T19" fmla="*/ 61 h 61"/>
                  <a:gd name="T20" fmla="*/ 86 w 118"/>
                  <a:gd name="T21" fmla="*/ 61 h 61"/>
                  <a:gd name="T22" fmla="*/ 64 w 118"/>
                  <a:gd name="T23" fmla="*/ 5 h 61"/>
                  <a:gd name="T24" fmla="*/ 64 w 118"/>
                  <a:gd name="T25" fmla="*/ 5 h 61"/>
                  <a:gd name="T26" fmla="*/ 64 w 118"/>
                  <a:gd name="T27" fmla="*/ 61 h 61"/>
                  <a:gd name="T28" fmla="*/ 58 w 118"/>
                  <a:gd name="T29" fmla="*/ 61 h 61"/>
                  <a:gd name="T30" fmla="*/ 58 w 118"/>
                  <a:gd name="T31" fmla="*/ 0 h 61"/>
                  <a:gd name="T32" fmla="*/ 0 w 118"/>
                  <a:gd name="T33" fmla="*/ 0 h 61"/>
                  <a:gd name="T34" fmla="*/ 44 w 118"/>
                  <a:gd name="T35" fmla="*/ 0 h 61"/>
                  <a:gd name="T36" fmla="*/ 44 w 118"/>
                  <a:gd name="T37" fmla="*/ 4 h 61"/>
                  <a:gd name="T38" fmla="*/ 24 w 118"/>
                  <a:gd name="T39" fmla="*/ 4 h 61"/>
                  <a:gd name="T40" fmla="*/ 24 w 118"/>
                  <a:gd name="T41" fmla="*/ 61 h 61"/>
                  <a:gd name="T42" fmla="*/ 20 w 118"/>
                  <a:gd name="T43" fmla="*/ 61 h 61"/>
                  <a:gd name="T44" fmla="*/ 20 w 118"/>
                  <a:gd name="T45" fmla="*/ 4 h 61"/>
                  <a:gd name="T46" fmla="*/ 0 w 118"/>
                  <a:gd name="T47" fmla="*/ 4 h 61"/>
                  <a:gd name="T48" fmla="*/ 0 w 118"/>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1">
                    <a:moveTo>
                      <a:pt x="58" y="0"/>
                    </a:moveTo>
                    <a:lnTo>
                      <a:pt x="66" y="0"/>
                    </a:lnTo>
                    <a:lnTo>
                      <a:pt x="88" y="53"/>
                    </a:lnTo>
                    <a:lnTo>
                      <a:pt x="110" y="0"/>
                    </a:lnTo>
                    <a:lnTo>
                      <a:pt x="118" y="0"/>
                    </a:lnTo>
                    <a:lnTo>
                      <a:pt x="118" y="61"/>
                    </a:lnTo>
                    <a:lnTo>
                      <a:pt x="113" y="61"/>
                    </a:lnTo>
                    <a:lnTo>
                      <a:pt x="113" y="5"/>
                    </a:lnTo>
                    <a:lnTo>
                      <a:pt x="113" y="5"/>
                    </a:lnTo>
                    <a:lnTo>
                      <a:pt x="89" y="61"/>
                    </a:lnTo>
                    <a:lnTo>
                      <a:pt x="86" y="61"/>
                    </a:lnTo>
                    <a:lnTo>
                      <a:pt x="64" y="5"/>
                    </a:lnTo>
                    <a:lnTo>
                      <a:pt x="64" y="5"/>
                    </a:lnTo>
                    <a:lnTo>
                      <a:pt x="64" y="61"/>
                    </a:lnTo>
                    <a:lnTo>
                      <a:pt x="58" y="61"/>
                    </a:lnTo>
                    <a:lnTo>
                      <a:pt x="58" y="0"/>
                    </a:lnTo>
                    <a:close/>
                    <a:moveTo>
                      <a:pt x="0" y="0"/>
                    </a:moveTo>
                    <a:lnTo>
                      <a:pt x="44" y="0"/>
                    </a:lnTo>
                    <a:lnTo>
                      <a:pt x="44" y="4"/>
                    </a:lnTo>
                    <a:lnTo>
                      <a:pt x="24" y="4"/>
                    </a:lnTo>
                    <a:lnTo>
                      <a:pt x="24" y="61"/>
                    </a:lnTo>
                    <a:lnTo>
                      <a:pt x="20" y="61"/>
                    </a:lnTo>
                    <a:lnTo>
                      <a:pt x="20" y="4"/>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 name="Group 58"/>
            <p:cNvGrpSpPr/>
            <p:nvPr userDrawn="1"/>
          </p:nvGrpSpPr>
          <p:grpSpPr>
            <a:xfrm>
              <a:off x="3857626" y="1555751"/>
              <a:ext cx="1419225" cy="930275"/>
              <a:chOff x="3857626" y="1555751"/>
              <a:chExt cx="1419225" cy="930275"/>
            </a:xfrm>
            <a:grpFill/>
          </p:grpSpPr>
          <p:sp>
            <p:nvSpPr>
              <p:cNvPr id="60" name="Freeform 28"/>
              <p:cNvSpPr>
                <a:spLocks/>
              </p:cNvSpPr>
              <p:nvPr userDrawn="1"/>
            </p:nvSpPr>
            <p:spPr bwMode="auto">
              <a:xfrm>
                <a:off x="3857626" y="1555751"/>
                <a:ext cx="1416050" cy="930275"/>
              </a:xfrm>
              <a:custGeom>
                <a:avLst/>
                <a:gdLst>
                  <a:gd name="T0" fmla="*/ 902 w 1784"/>
                  <a:gd name="T1" fmla="*/ 27 h 1172"/>
                  <a:gd name="T2" fmla="*/ 1076 w 1784"/>
                  <a:gd name="T3" fmla="*/ 141 h 1172"/>
                  <a:gd name="T4" fmla="*/ 1087 w 1784"/>
                  <a:gd name="T5" fmla="*/ 187 h 1172"/>
                  <a:gd name="T6" fmla="*/ 1044 w 1784"/>
                  <a:gd name="T7" fmla="*/ 218 h 1172"/>
                  <a:gd name="T8" fmla="*/ 1009 w 1784"/>
                  <a:gd name="T9" fmla="*/ 202 h 1172"/>
                  <a:gd name="T10" fmla="*/ 889 w 1784"/>
                  <a:gd name="T11" fmla="*/ 120 h 1172"/>
                  <a:gd name="T12" fmla="*/ 695 w 1784"/>
                  <a:gd name="T13" fmla="*/ 94 h 1172"/>
                  <a:gd name="T14" fmla="*/ 520 w 1784"/>
                  <a:gd name="T15" fmla="*/ 168 h 1172"/>
                  <a:gd name="T16" fmla="*/ 406 w 1784"/>
                  <a:gd name="T17" fmla="*/ 317 h 1172"/>
                  <a:gd name="T18" fmla="*/ 378 w 1784"/>
                  <a:gd name="T19" fmla="*/ 491 h 1172"/>
                  <a:gd name="T20" fmla="*/ 298 w 1784"/>
                  <a:gd name="T21" fmla="*/ 580 h 1172"/>
                  <a:gd name="T22" fmla="*/ 163 w 1784"/>
                  <a:gd name="T23" fmla="*/ 651 h 1172"/>
                  <a:gd name="T24" fmla="*/ 93 w 1784"/>
                  <a:gd name="T25" fmla="*/ 788 h 1172"/>
                  <a:gd name="T26" fmla="*/ 118 w 1784"/>
                  <a:gd name="T27" fmla="*/ 944 h 1172"/>
                  <a:gd name="T28" fmla="*/ 227 w 1784"/>
                  <a:gd name="T29" fmla="*/ 1052 h 1172"/>
                  <a:gd name="T30" fmla="*/ 356 w 1784"/>
                  <a:gd name="T31" fmla="*/ 1081 h 1172"/>
                  <a:gd name="T32" fmla="*/ 1482 w 1784"/>
                  <a:gd name="T33" fmla="*/ 1077 h 1172"/>
                  <a:gd name="T34" fmla="*/ 1619 w 1784"/>
                  <a:gd name="T35" fmla="*/ 1006 h 1172"/>
                  <a:gd name="T36" fmla="*/ 1690 w 1784"/>
                  <a:gd name="T37" fmla="*/ 869 h 1172"/>
                  <a:gd name="T38" fmla="*/ 1670 w 1784"/>
                  <a:gd name="T39" fmla="*/ 720 h 1172"/>
                  <a:gd name="T40" fmla="*/ 1575 w 1784"/>
                  <a:gd name="T41" fmla="*/ 614 h 1172"/>
                  <a:gd name="T42" fmla="*/ 1421 w 1784"/>
                  <a:gd name="T43" fmla="*/ 571 h 1172"/>
                  <a:gd name="T44" fmla="*/ 1434 w 1784"/>
                  <a:gd name="T45" fmla="*/ 458 h 1172"/>
                  <a:gd name="T46" fmla="*/ 1393 w 1784"/>
                  <a:gd name="T47" fmla="*/ 380 h 1172"/>
                  <a:gd name="T48" fmla="*/ 1339 w 1784"/>
                  <a:gd name="T49" fmla="*/ 345 h 1172"/>
                  <a:gd name="T50" fmla="*/ 1256 w 1784"/>
                  <a:gd name="T51" fmla="*/ 336 h 1172"/>
                  <a:gd name="T52" fmla="*/ 1182 w 1784"/>
                  <a:gd name="T53" fmla="*/ 370 h 1172"/>
                  <a:gd name="T54" fmla="*/ 1154 w 1784"/>
                  <a:gd name="T55" fmla="*/ 402 h 1172"/>
                  <a:gd name="T56" fmla="*/ 1144 w 1784"/>
                  <a:gd name="T57" fmla="*/ 420 h 1172"/>
                  <a:gd name="T58" fmla="*/ 900 w 1784"/>
                  <a:gd name="T59" fmla="*/ 953 h 1172"/>
                  <a:gd name="T60" fmla="*/ 857 w 1784"/>
                  <a:gd name="T61" fmla="*/ 957 h 1172"/>
                  <a:gd name="T62" fmla="*/ 640 w 1784"/>
                  <a:gd name="T63" fmla="*/ 494 h 1172"/>
                  <a:gd name="T64" fmla="*/ 652 w 1784"/>
                  <a:gd name="T65" fmla="*/ 442 h 1172"/>
                  <a:gd name="T66" fmla="*/ 704 w 1784"/>
                  <a:gd name="T67" fmla="*/ 436 h 1172"/>
                  <a:gd name="T68" fmla="*/ 1057 w 1784"/>
                  <a:gd name="T69" fmla="*/ 389 h 1172"/>
                  <a:gd name="T70" fmla="*/ 1122 w 1784"/>
                  <a:gd name="T71" fmla="*/ 303 h 1172"/>
                  <a:gd name="T72" fmla="*/ 1253 w 1784"/>
                  <a:gd name="T73" fmla="*/ 246 h 1172"/>
                  <a:gd name="T74" fmla="*/ 1262 w 1784"/>
                  <a:gd name="T75" fmla="*/ 245 h 1172"/>
                  <a:gd name="T76" fmla="*/ 1282 w 1784"/>
                  <a:gd name="T77" fmla="*/ 243 h 1172"/>
                  <a:gd name="T78" fmla="*/ 1342 w 1784"/>
                  <a:gd name="T79" fmla="*/ 250 h 1172"/>
                  <a:gd name="T80" fmla="*/ 1452 w 1784"/>
                  <a:gd name="T81" fmla="*/ 311 h 1172"/>
                  <a:gd name="T82" fmla="*/ 1496 w 1784"/>
                  <a:gd name="T83" fmla="*/ 367 h 1172"/>
                  <a:gd name="T84" fmla="*/ 1527 w 1784"/>
                  <a:gd name="T85" fmla="*/ 487 h 1172"/>
                  <a:gd name="T86" fmla="*/ 1648 w 1784"/>
                  <a:gd name="T87" fmla="*/ 554 h 1172"/>
                  <a:gd name="T88" fmla="*/ 1756 w 1784"/>
                  <a:gd name="T89" fmla="*/ 694 h 1172"/>
                  <a:gd name="T90" fmla="*/ 1781 w 1784"/>
                  <a:gd name="T91" fmla="*/ 874 h 1172"/>
                  <a:gd name="T92" fmla="*/ 1712 w 1784"/>
                  <a:gd name="T93" fmla="*/ 1038 h 1172"/>
                  <a:gd name="T94" fmla="*/ 1574 w 1784"/>
                  <a:gd name="T95" fmla="*/ 1145 h 1172"/>
                  <a:gd name="T96" fmla="*/ 1424 w 1784"/>
                  <a:gd name="T97" fmla="*/ 1172 h 1172"/>
                  <a:gd name="T98" fmla="*/ 252 w 1784"/>
                  <a:gd name="T99" fmla="*/ 1159 h 1172"/>
                  <a:gd name="T100" fmla="*/ 100 w 1784"/>
                  <a:gd name="T101" fmla="*/ 1072 h 1172"/>
                  <a:gd name="T102" fmla="*/ 12 w 1784"/>
                  <a:gd name="T103" fmla="*/ 919 h 1172"/>
                  <a:gd name="T104" fmla="*/ 11 w 1784"/>
                  <a:gd name="T105" fmla="*/ 739 h 1172"/>
                  <a:gd name="T106" fmla="*/ 97 w 1784"/>
                  <a:gd name="T107" fmla="*/ 589 h 1172"/>
                  <a:gd name="T108" fmla="*/ 243 w 1784"/>
                  <a:gd name="T109" fmla="*/ 499 h 1172"/>
                  <a:gd name="T110" fmla="*/ 298 w 1784"/>
                  <a:gd name="T111" fmla="*/ 355 h 1172"/>
                  <a:gd name="T112" fmla="*/ 386 w 1784"/>
                  <a:gd name="T113" fmla="*/ 173 h 1172"/>
                  <a:gd name="T114" fmla="*/ 544 w 1784"/>
                  <a:gd name="T115" fmla="*/ 46 h 1172"/>
                  <a:gd name="T116" fmla="*/ 746 w 1784"/>
                  <a:gd name="T117"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4" h="1172">
                    <a:moveTo>
                      <a:pt x="746" y="0"/>
                    </a:moveTo>
                    <a:lnTo>
                      <a:pt x="800" y="2"/>
                    </a:lnTo>
                    <a:lnTo>
                      <a:pt x="852" y="13"/>
                    </a:lnTo>
                    <a:lnTo>
                      <a:pt x="902" y="27"/>
                    </a:lnTo>
                    <a:lnTo>
                      <a:pt x="951" y="49"/>
                    </a:lnTo>
                    <a:lnTo>
                      <a:pt x="997" y="74"/>
                    </a:lnTo>
                    <a:lnTo>
                      <a:pt x="1038" y="105"/>
                    </a:lnTo>
                    <a:lnTo>
                      <a:pt x="1076" y="141"/>
                    </a:lnTo>
                    <a:lnTo>
                      <a:pt x="1080" y="144"/>
                    </a:lnTo>
                    <a:lnTo>
                      <a:pt x="1087" y="158"/>
                    </a:lnTo>
                    <a:lnTo>
                      <a:pt x="1089" y="173"/>
                    </a:lnTo>
                    <a:lnTo>
                      <a:pt x="1087" y="187"/>
                    </a:lnTo>
                    <a:lnTo>
                      <a:pt x="1081" y="200"/>
                    </a:lnTo>
                    <a:lnTo>
                      <a:pt x="1071" y="209"/>
                    </a:lnTo>
                    <a:lnTo>
                      <a:pt x="1058" y="215"/>
                    </a:lnTo>
                    <a:lnTo>
                      <a:pt x="1044" y="218"/>
                    </a:lnTo>
                    <a:lnTo>
                      <a:pt x="1033" y="216"/>
                    </a:lnTo>
                    <a:lnTo>
                      <a:pt x="1021" y="212"/>
                    </a:lnTo>
                    <a:lnTo>
                      <a:pt x="1012" y="204"/>
                    </a:lnTo>
                    <a:lnTo>
                      <a:pt x="1009" y="202"/>
                    </a:lnTo>
                    <a:lnTo>
                      <a:pt x="1007" y="200"/>
                    </a:lnTo>
                    <a:lnTo>
                      <a:pt x="971" y="168"/>
                    </a:lnTo>
                    <a:lnTo>
                      <a:pt x="931" y="141"/>
                    </a:lnTo>
                    <a:lnTo>
                      <a:pt x="889" y="120"/>
                    </a:lnTo>
                    <a:lnTo>
                      <a:pt x="843" y="104"/>
                    </a:lnTo>
                    <a:lnTo>
                      <a:pt x="796" y="94"/>
                    </a:lnTo>
                    <a:lnTo>
                      <a:pt x="746" y="90"/>
                    </a:lnTo>
                    <a:lnTo>
                      <a:pt x="695" y="94"/>
                    </a:lnTo>
                    <a:lnTo>
                      <a:pt x="647" y="104"/>
                    </a:lnTo>
                    <a:lnTo>
                      <a:pt x="602" y="120"/>
                    </a:lnTo>
                    <a:lnTo>
                      <a:pt x="560" y="141"/>
                    </a:lnTo>
                    <a:lnTo>
                      <a:pt x="520" y="168"/>
                    </a:lnTo>
                    <a:lnTo>
                      <a:pt x="484" y="200"/>
                    </a:lnTo>
                    <a:lnTo>
                      <a:pt x="453" y="234"/>
                    </a:lnTo>
                    <a:lnTo>
                      <a:pt x="427" y="274"/>
                    </a:lnTo>
                    <a:lnTo>
                      <a:pt x="406" y="317"/>
                    </a:lnTo>
                    <a:lnTo>
                      <a:pt x="390" y="363"/>
                    </a:lnTo>
                    <a:lnTo>
                      <a:pt x="380" y="410"/>
                    </a:lnTo>
                    <a:lnTo>
                      <a:pt x="376" y="461"/>
                    </a:lnTo>
                    <a:lnTo>
                      <a:pt x="378" y="491"/>
                    </a:lnTo>
                    <a:lnTo>
                      <a:pt x="381" y="523"/>
                    </a:lnTo>
                    <a:lnTo>
                      <a:pt x="390" y="575"/>
                    </a:lnTo>
                    <a:lnTo>
                      <a:pt x="337" y="576"/>
                    </a:lnTo>
                    <a:lnTo>
                      <a:pt x="298" y="580"/>
                    </a:lnTo>
                    <a:lnTo>
                      <a:pt x="260" y="590"/>
                    </a:lnTo>
                    <a:lnTo>
                      <a:pt x="224" y="605"/>
                    </a:lnTo>
                    <a:lnTo>
                      <a:pt x="192" y="627"/>
                    </a:lnTo>
                    <a:lnTo>
                      <a:pt x="163" y="651"/>
                    </a:lnTo>
                    <a:lnTo>
                      <a:pt x="138" y="681"/>
                    </a:lnTo>
                    <a:lnTo>
                      <a:pt x="118" y="714"/>
                    </a:lnTo>
                    <a:lnTo>
                      <a:pt x="103" y="749"/>
                    </a:lnTo>
                    <a:lnTo>
                      <a:pt x="93" y="788"/>
                    </a:lnTo>
                    <a:lnTo>
                      <a:pt x="90" y="828"/>
                    </a:lnTo>
                    <a:lnTo>
                      <a:pt x="93" y="869"/>
                    </a:lnTo>
                    <a:lnTo>
                      <a:pt x="103" y="908"/>
                    </a:lnTo>
                    <a:lnTo>
                      <a:pt x="118" y="944"/>
                    </a:lnTo>
                    <a:lnTo>
                      <a:pt x="139" y="977"/>
                    </a:lnTo>
                    <a:lnTo>
                      <a:pt x="164" y="1006"/>
                    </a:lnTo>
                    <a:lnTo>
                      <a:pt x="193" y="1032"/>
                    </a:lnTo>
                    <a:lnTo>
                      <a:pt x="227" y="1052"/>
                    </a:lnTo>
                    <a:lnTo>
                      <a:pt x="263" y="1068"/>
                    </a:lnTo>
                    <a:lnTo>
                      <a:pt x="301" y="1077"/>
                    </a:lnTo>
                    <a:lnTo>
                      <a:pt x="343" y="1081"/>
                    </a:lnTo>
                    <a:lnTo>
                      <a:pt x="356" y="1081"/>
                    </a:lnTo>
                    <a:lnTo>
                      <a:pt x="357" y="1081"/>
                    </a:lnTo>
                    <a:lnTo>
                      <a:pt x="1428" y="1081"/>
                    </a:lnTo>
                    <a:lnTo>
                      <a:pt x="1442" y="1081"/>
                    </a:lnTo>
                    <a:lnTo>
                      <a:pt x="1482" y="1077"/>
                    </a:lnTo>
                    <a:lnTo>
                      <a:pt x="1521" y="1068"/>
                    </a:lnTo>
                    <a:lnTo>
                      <a:pt x="1557" y="1052"/>
                    </a:lnTo>
                    <a:lnTo>
                      <a:pt x="1590" y="1032"/>
                    </a:lnTo>
                    <a:lnTo>
                      <a:pt x="1619" y="1006"/>
                    </a:lnTo>
                    <a:lnTo>
                      <a:pt x="1645" y="977"/>
                    </a:lnTo>
                    <a:lnTo>
                      <a:pt x="1665" y="944"/>
                    </a:lnTo>
                    <a:lnTo>
                      <a:pt x="1681" y="908"/>
                    </a:lnTo>
                    <a:lnTo>
                      <a:pt x="1690" y="869"/>
                    </a:lnTo>
                    <a:lnTo>
                      <a:pt x="1693" y="828"/>
                    </a:lnTo>
                    <a:lnTo>
                      <a:pt x="1690" y="791"/>
                    </a:lnTo>
                    <a:lnTo>
                      <a:pt x="1682" y="755"/>
                    </a:lnTo>
                    <a:lnTo>
                      <a:pt x="1670" y="720"/>
                    </a:lnTo>
                    <a:lnTo>
                      <a:pt x="1652" y="690"/>
                    </a:lnTo>
                    <a:lnTo>
                      <a:pt x="1629" y="660"/>
                    </a:lnTo>
                    <a:lnTo>
                      <a:pt x="1605" y="636"/>
                    </a:lnTo>
                    <a:lnTo>
                      <a:pt x="1575" y="614"/>
                    </a:lnTo>
                    <a:lnTo>
                      <a:pt x="1543" y="597"/>
                    </a:lnTo>
                    <a:lnTo>
                      <a:pt x="1508" y="585"/>
                    </a:lnTo>
                    <a:lnTo>
                      <a:pt x="1471" y="578"/>
                    </a:lnTo>
                    <a:lnTo>
                      <a:pt x="1421" y="571"/>
                    </a:lnTo>
                    <a:lnTo>
                      <a:pt x="1433" y="522"/>
                    </a:lnTo>
                    <a:lnTo>
                      <a:pt x="1436" y="504"/>
                    </a:lnTo>
                    <a:lnTo>
                      <a:pt x="1437" y="487"/>
                    </a:lnTo>
                    <a:lnTo>
                      <a:pt x="1434" y="458"/>
                    </a:lnTo>
                    <a:lnTo>
                      <a:pt x="1426" y="431"/>
                    </a:lnTo>
                    <a:lnTo>
                      <a:pt x="1414" y="406"/>
                    </a:lnTo>
                    <a:lnTo>
                      <a:pt x="1397" y="384"/>
                    </a:lnTo>
                    <a:lnTo>
                      <a:pt x="1393" y="380"/>
                    </a:lnTo>
                    <a:lnTo>
                      <a:pt x="1389" y="376"/>
                    </a:lnTo>
                    <a:lnTo>
                      <a:pt x="1387" y="374"/>
                    </a:lnTo>
                    <a:lnTo>
                      <a:pt x="1364" y="358"/>
                    </a:lnTo>
                    <a:lnTo>
                      <a:pt x="1339" y="345"/>
                    </a:lnTo>
                    <a:lnTo>
                      <a:pt x="1312" y="337"/>
                    </a:lnTo>
                    <a:lnTo>
                      <a:pt x="1283" y="335"/>
                    </a:lnTo>
                    <a:lnTo>
                      <a:pt x="1282" y="335"/>
                    </a:lnTo>
                    <a:lnTo>
                      <a:pt x="1256" y="336"/>
                    </a:lnTo>
                    <a:lnTo>
                      <a:pt x="1233" y="340"/>
                    </a:lnTo>
                    <a:lnTo>
                      <a:pt x="1212" y="348"/>
                    </a:lnTo>
                    <a:lnTo>
                      <a:pt x="1196" y="358"/>
                    </a:lnTo>
                    <a:lnTo>
                      <a:pt x="1182" y="370"/>
                    </a:lnTo>
                    <a:lnTo>
                      <a:pt x="1171" y="381"/>
                    </a:lnTo>
                    <a:lnTo>
                      <a:pt x="1163" y="390"/>
                    </a:lnTo>
                    <a:lnTo>
                      <a:pt x="1157" y="398"/>
                    </a:lnTo>
                    <a:lnTo>
                      <a:pt x="1154" y="402"/>
                    </a:lnTo>
                    <a:lnTo>
                      <a:pt x="1152" y="407"/>
                    </a:lnTo>
                    <a:lnTo>
                      <a:pt x="1149" y="410"/>
                    </a:lnTo>
                    <a:lnTo>
                      <a:pt x="1147" y="415"/>
                    </a:lnTo>
                    <a:lnTo>
                      <a:pt x="1144" y="420"/>
                    </a:lnTo>
                    <a:lnTo>
                      <a:pt x="1139" y="429"/>
                    </a:lnTo>
                    <a:lnTo>
                      <a:pt x="918" y="933"/>
                    </a:lnTo>
                    <a:lnTo>
                      <a:pt x="910" y="944"/>
                    </a:lnTo>
                    <a:lnTo>
                      <a:pt x="900" y="953"/>
                    </a:lnTo>
                    <a:lnTo>
                      <a:pt x="889" y="958"/>
                    </a:lnTo>
                    <a:lnTo>
                      <a:pt x="876" y="960"/>
                    </a:lnTo>
                    <a:lnTo>
                      <a:pt x="866" y="959"/>
                    </a:lnTo>
                    <a:lnTo>
                      <a:pt x="857" y="957"/>
                    </a:lnTo>
                    <a:lnTo>
                      <a:pt x="846" y="949"/>
                    </a:lnTo>
                    <a:lnTo>
                      <a:pt x="838" y="939"/>
                    </a:lnTo>
                    <a:lnTo>
                      <a:pt x="833" y="927"/>
                    </a:lnTo>
                    <a:lnTo>
                      <a:pt x="640" y="494"/>
                    </a:lnTo>
                    <a:lnTo>
                      <a:pt x="637" y="479"/>
                    </a:lnTo>
                    <a:lnTo>
                      <a:pt x="638" y="465"/>
                    </a:lnTo>
                    <a:lnTo>
                      <a:pt x="643" y="452"/>
                    </a:lnTo>
                    <a:lnTo>
                      <a:pt x="652" y="442"/>
                    </a:lnTo>
                    <a:lnTo>
                      <a:pt x="664" y="434"/>
                    </a:lnTo>
                    <a:lnTo>
                      <a:pt x="678" y="429"/>
                    </a:lnTo>
                    <a:lnTo>
                      <a:pt x="692" y="431"/>
                    </a:lnTo>
                    <a:lnTo>
                      <a:pt x="704" y="436"/>
                    </a:lnTo>
                    <a:lnTo>
                      <a:pt x="716" y="444"/>
                    </a:lnTo>
                    <a:lnTo>
                      <a:pt x="724" y="456"/>
                    </a:lnTo>
                    <a:lnTo>
                      <a:pt x="876" y="801"/>
                    </a:lnTo>
                    <a:lnTo>
                      <a:pt x="1057" y="389"/>
                    </a:lnTo>
                    <a:lnTo>
                      <a:pt x="1057" y="389"/>
                    </a:lnTo>
                    <a:lnTo>
                      <a:pt x="1075" y="357"/>
                    </a:lnTo>
                    <a:lnTo>
                      <a:pt x="1097" y="329"/>
                    </a:lnTo>
                    <a:lnTo>
                      <a:pt x="1122" y="303"/>
                    </a:lnTo>
                    <a:lnTo>
                      <a:pt x="1151" y="282"/>
                    </a:lnTo>
                    <a:lnTo>
                      <a:pt x="1182" y="265"/>
                    </a:lnTo>
                    <a:lnTo>
                      <a:pt x="1217" y="253"/>
                    </a:lnTo>
                    <a:lnTo>
                      <a:pt x="1253" y="246"/>
                    </a:lnTo>
                    <a:lnTo>
                      <a:pt x="1254" y="246"/>
                    </a:lnTo>
                    <a:lnTo>
                      <a:pt x="1256" y="246"/>
                    </a:lnTo>
                    <a:lnTo>
                      <a:pt x="1258" y="245"/>
                    </a:lnTo>
                    <a:lnTo>
                      <a:pt x="1262" y="245"/>
                    </a:lnTo>
                    <a:lnTo>
                      <a:pt x="1265" y="245"/>
                    </a:lnTo>
                    <a:lnTo>
                      <a:pt x="1267" y="245"/>
                    </a:lnTo>
                    <a:lnTo>
                      <a:pt x="1273" y="245"/>
                    </a:lnTo>
                    <a:lnTo>
                      <a:pt x="1282" y="243"/>
                    </a:lnTo>
                    <a:lnTo>
                      <a:pt x="1290" y="245"/>
                    </a:lnTo>
                    <a:lnTo>
                      <a:pt x="1294" y="245"/>
                    </a:lnTo>
                    <a:lnTo>
                      <a:pt x="1301" y="245"/>
                    </a:lnTo>
                    <a:lnTo>
                      <a:pt x="1342" y="250"/>
                    </a:lnTo>
                    <a:lnTo>
                      <a:pt x="1379" y="263"/>
                    </a:lnTo>
                    <a:lnTo>
                      <a:pt x="1414" y="281"/>
                    </a:lnTo>
                    <a:lnTo>
                      <a:pt x="1445" y="304"/>
                    </a:lnTo>
                    <a:lnTo>
                      <a:pt x="1452" y="311"/>
                    </a:lnTo>
                    <a:lnTo>
                      <a:pt x="1457" y="316"/>
                    </a:lnTo>
                    <a:lnTo>
                      <a:pt x="1479" y="340"/>
                    </a:lnTo>
                    <a:lnTo>
                      <a:pt x="1497" y="367"/>
                    </a:lnTo>
                    <a:lnTo>
                      <a:pt x="1496" y="367"/>
                    </a:lnTo>
                    <a:lnTo>
                      <a:pt x="1509" y="396"/>
                    </a:lnTo>
                    <a:lnTo>
                      <a:pt x="1519" y="425"/>
                    </a:lnTo>
                    <a:lnTo>
                      <a:pt x="1525" y="455"/>
                    </a:lnTo>
                    <a:lnTo>
                      <a:pt x="1527" y="487"/>
                    </a:lnTo>
                    <a:lnTo>
                      <a:pt x="1527" y="496"/>
                    </a:lnTo>
                    <a:lnTo>
                      <a:pt x="1571" y="511"/>
                    </a:lnTo>
                    <a:lnTo>
                      <a:pt x="1611" y="530"/>
                    </a:lnTo>
                    <a:lnTo>
                      <a:pt x="1648" y="554"/>
                    </a:lnTo>
                    <a:lnTo>
                      <a:pt x="1682" y="584"/>
                    </a:lnTo>
                    <a:lnTo>
                      <a:pt x="1711" y="618"/>
                    </a:lnTo>
                    <a:lnTo>
                      <a:pt x="1736" y="654"/>
                    </a:lnTo>
                    <a:lnTo>
                      <a:pt x="1756" y="694"/>
                    </a:lnTo>
                    <a:lnTo>
                      <a:pt x="1772" y="737"/>
                    </a:lnTo>
                    <a:lnTo>
                      <a:pt x="1781" y="782"/>
                    </a:lnTo>
                    <a:lnTo>
                      <a:pt x="1784" y="828"/>
                    </a:lnTo>
                    <a:lnTo>
                      <a:pt x="1781" y="874"/>
                    </a:lnTo>
                    <a:lnTo>
                      <a:pt x="1772" y="919"/>
                    </a:lnTo>
                    <a:lnTo>
                      <a:pt x="1757" y="962"/>
                    </a:lnTo>
                    <a:lnTo>
                      <a:pt x="1737" y="1002"/>
                    </a:lnTo>
                    <a:lnTo>
                      <a:pt x="1712" y="1038"/>
                    </a:lnTo>
                    <a:lnTo>
                      <a:pt x="1683" y="1072"/>
                    </a:lnTo>
                    <a:lnTo>
                      <a:pt x="1651" y="1100"/>
                    </a:lnTo>
                    <a:lnTo>
                      <a:pt x="1615" y="1125"/>
                    </a:lnTo>
                    <a:lnTo>
                      <a:pt x="1574" y="1145"/>
                    </a:lnTo>
                    <a:lnTo>
                      <a:pt x="1533" y="1159"/>
                    </a:lnTo>
                    <a:lnTo>
                      <a:pt x="1488" y="1168"/>
                    </a:lnTo>
                    <a:lnTo>
                      <a:pt x="1442" y="1172"/>
                    </a:lnTo>
                    <a:lnTo>
                      <a:pt x="1424" y="1172"/>
                    </a:lnTo>
                    <a:lnTo>
                      <a:pt x="360" y="1172"/>
                    </a:lnTo>
                    <a:lnTo>
                      <a:pt x="343" y="1172"/>
                    </a:lnTo>
                    <a:lnTo>
                      <a:pt x="295" y="1168"/>
                    </a:lnTo>
                    <a:lnTo>
                      <a:pt x="252" y="1159"/>
                    </a:lnTo>
                    <a:lnTo>
                      <a:pt x="209" y="1145"/>
                    </a:lnTo>
                    <a:lnTo>
                      <a:pt x="170" y="1125"/>
                    </a:lnTo>
                    <a:lnTo>
                      <a:pt x="133" y="1100"/>
                    </a:lnTo>
                    <a:lnTo>
                      <a:pt x="100" y="1072"/>
                    </a:lnTo>
                    <a:lnTo>
                      <a:pt x="71" y="1038"/>
                    </a:lnTo>
                    <a:lnTo>
                      <a:pt x="46" y="1002"/>
                    </a:lnTo>
                    <a:lnTo>
                      <a:pt x="27" y="962"/>
                    </a:lnTo>
                    <a:lnTo>
                      <a:pt x="12" y="919"/>
                    </a:lnTo>
                    <a:lnTo>
                      <a:pt x="3" y="874"/>
                    </a:lnTo>
                    <a:lnTo>
                      <a:pt x="0" y="828"/>
                    </a:lnTo>
                    <a:lnTo>
                      <a:pt x="2" y="783"/>
                    </a:lnTo>
                    <a:lnTo>
                      <a:pt x="11" y="739"/>
                    </a:lnTo>
                    <a:lnTo>
                      <a:pt x="26" y="698"/>
                    </a:lnTo>
                    <a:lnTo>
                      <a:pt x="45" y="658"/>
                    </a:lnTo>
                    <a:lnTo>
                      <a:pt x="69" y="622"/>
                    </a:lnTo>
                    <a:lnTo>
                      <a:pt x="97" y="589"/>
                    </a:lnTo>
                    <a:lnTo>
                      <a:pt x="129" y="560"/>
                    </a:lnTo>
                    <a:lnTo>
                      <a:pt x="164" y="535"/>
                    </a:lnTo>
                    <a:lnTo>
                      <a:pt x="202" y="515"/>
                    </a:lnTo>
                    <a:lnTo>
                      <a:pt x="243" y="499"/>
                    </a:lnTo>
                    <a:lnTo>
                      <a:pt x="286" y="489"/>
                    </a:lnTo>
                    <a:lnTo>
                      <a:pt x="285" y="461"/>
                    </a:lnTo>
                    <a:lnTo>
                      <a:pt x="289" y="407"/>
                    </a:lnTo>
                    <a:lnTo>
                      <a:pt x="298" y="355"/>
                    </a:lnTo>
                    <a:lnTo>
                      <a:pt x="312" y="305"/>
                    </a:lnTo>
                    <a:lnTo>
                      <a:pt x="333" y="258"/>
                    </a:lnTo>
                    <a:lnTo>
                      <a:pt x="357" y="214"/>
                    </a:lnTo>
                    <a:lnTo>
                      <a:pt x="386" y="173"/>
                    </a:lnTo>
                    <a:lnTo>
                      <a:pt x="420" y="135"/>
                    </a:lnTo>
                    <a:lnTo>
                      <a:pt x="458" y="102"/>
                    </a:lnTo>
                    <a:lnTo>
                      <a:pt x="499" y="71"/>
                    </a:lnTo>
                    <a:lnTo>
                      <a:pt x="544" y="46"/>
                    </a:lnTo>
                    <a:lnTo>
                      <a:pt x="591" y="26"/>
                    </a:lnTo>
                    <a:lnTo>
                      <a:pt x="640" y="11"/>
                    </a:lnTo>
                    <a:lnTo>
                      <a:pt x="692" y="2"/>
                    </a:lnTo>
                    <a:lnTo>
                      <a:pt x="7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9"/>
              <p:cNvSpPr>
                <a:spLocks noEditPoints="1"/>
              </p:cNvSpPr>
              <p:nvPr userDrawn="1"/>
            </p:nvSpPr>
            <p:spPr bwMode="auto">
              <a:xfrm>
                <a:off x="5187951" y="2438401"/>
                <a:ext cx="88900" cy="44450"/>
              </a:xfrm>
              <a:custGeom>
                <a:avLst/>
                <a:gdLst>
                  <a:gd name="T0" fmla="*/ 55 w 113"/>
                  <a:gd name="T1" fmla="*/ 0 h 57"/>
                  <a:gd name="T2" fmla="*/ 63 w 113"/>
                  <a:gd name="T3" fmla="*/ 0 h 57"/>
                  <a:gd name="T4" fmla="*/ 83 w 113"/>
                  <a:gd name="T5" fmla="*/ 50 h 57"/>
                  <a:gd name="T6" fmla="*/ 105 w 113"/>
                  <a:gd name="T7" fmla="*/ 0 h 57"/>
                  <a:gd name="T8" fmla="*/ 113 w 113"/>
                  <a:gd name="T9" fmla="*/ 0 h 57"/>
                  <a:gd name="T10" fmla="*/ 113 w 113"/>
                  <a:gd name="T11" fmla="*/ 57 h 57"/>
                  <a:gd name="T12" fmla="*/ 108 w 113"/>
                  <a:gd name="T13" fmla="*/ 57 h 57"/>
                  <a:gd name="T14" fmla="*/ 108 w 113"/>
                  <a:gd name="T15" fmla="*/ 5 h 57"/>
                  <a:gd name="T16" fmla="*/ 107 w 113"/>
                  <a:gd name="T17" fmla="*/ 5 h 57"/>
                  <a:gd name="T18" fmla="*/ 86 w 113"/>
                  <a:gd name="T19" fmla="*/ 57 h 57"/>
                  <a:gd name="T20" fmla="*/ 82 w 113"/>
                  <a:gd name="T21" fmla="*/ 57 h 57"/>
                  <a:gd name="T22" fmla="*/ 61 w 113"/>
                  <a:gd name="T23" fmla="*/ 5 h 57"/>
                  <a:gd name="T24" fmla="*/ 60 w 113"/>
                  <a:gd name="T25" fmla="*/ 5 h 57"/>
                  <a:gd name="T26" fmla="*/ 60 w 113"/>
                  <a:gd name="T27" fmla="*/ 57 h 57"/>
                  <a:gd name="T28" fmla="*/ 55 w 113"/>
                  <a:gd name="T29" fmla="*/ 57 h 57"/>
                  <a:gd name="T30" fmla="*/ 55 w 113"/>
                  <a:gd name="T31" fmla="*/ 0 h 57"/>
                  <a:gd name="T32" fmla="*/ 0 w 113"/>
                  <a:gd name="T33" fmla="*/ 0 h 57"/>
                  <a:gd name="T34" fmla="*/ 42 w 113"/>
                  <a:gd name="T35" fmla="*/ 0 h 57"/>
                  <a:gd name="T36" fmla="*/ 42 w 113"/>
                  <a:gd name="T37" fmla="*/ 5 h 57"/>
                  <a:gd name="T38" fmla="*/ 24 w 113"/>
                  <a:gd name="T39" fmla="*/ 5 h 57"/>
                  <a:gd name="T40" fmla="*/ 24 w 113"/>
                  <a:gd name="T41" fmla="*/ 57 h 57"/>
                  <a:gd name="T42" fmla="*/ 18 w 113"/>
                  <a:gd name="T43" fmla="*/ 57 h 57"/>
                  <a:gd name="T44" fmla="*/ 18 w 113"/>
                  <a:gd name="T45" fmla="*/ 5 h 57"/>
                  <a:gd name="T46" fmla="*/ 0 w 113"/>
                  <a:gd name="T47" fmla="*/ 5 h 57"/>
                  <a:gd name="T48" fmla="*/ 0 w 11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57">
                    <a:moveTo>
                      <a:pt x="55" y="0"/>
                    </a:moveTo>
                    <a:lnTo>
                      <a:pt x="63" y="0"/>
                    </a:lnTo>
                    <a:lnTo>
                      <a:pt x="83" y="50"/>
                    </a:lnTo>
                    <a:lnTo>
                      <a:pt x="105" y="0"/>
                    </a:lnTo>
                    <a:lnTo>
                      <a:pt x="113" y="0"/>
                    </a:lnTo>
                    <a:lnTo>
                      <a:pt x="113" y="57"/>
                    </a:lnTo>
                    <a:lnTo>
                      <a:pt x="108" y="57"/>
                    </a:lnTo>
                    <a:lnTo>
                      <a:pt x="108" y="5"/>
                    </a:lnTo>
                    <a:lnTo>
                      <a:pt x="107" y="5"/>
                    </a:lnTo>
                    <a:lnTo>
                      <a:pt x="86" y="57"/>
                    </a:lnTo>
                    <a:lnTo>
                      <a:pt x="82" y="57"/>
                    </a:lnTo>
                    <a:lnTo>
                      <a:pt x="61" y="5"/>
                    </a:lnTo>
                    <a:lnTo>
                      <a:pt x="60" y="5"/>
                    </a:lnTo>
                    <a:lnTo>
                      <a:pt x="60" y="57"/>
                    </a:lnTo>
                    <a:lnTo>
                      <a:pt x="55" y="57"/>
                    </a:lnTo>
                    <a:lnTo>
                      <a:pt x="55" y="0"/>
                    </a:lnTo>
                    <a:close/>
                    <a:moveTo>
                      <a:pt x="0" y="0"/>
                    </a:moveTo>
                    <a:lnTo>
                      <a:pt x="42" y="0"/>
                    </a:lnTo>
                    <a:lnTo>
                      <a:pt x="42" y="5"/>
                    </a:lnTo>
                    <a:lnTo>
                      <a:pt x="24" y="5"/>
                    </a:lnTo>
                    <a:lnTo>
                      <a:pt x="24" y="57"/>
                    </a:lnTo>
                    <a:lnTo>
                      <a:pt x="18" y="57"/>
                    </a:lnTo>
                    <a:lnTo>
                      <a:pt x="18"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1"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314538709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AS Viya Teal Section">
    <p:bg>
      <p:bgPr>
        <a:gradFill>
          <a:gsLst>
            <a:gs pos="0">
              <a:srgbClr val="19BBB7"/>
            </a:gs>
            <a:gs pos="100000">
              <a:srgbClr val="00727C"/>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00894"/>
            <a:ext cx="9144000" cy="584775"/>
          </a:xfrm>
        </p:spPr>
        <p:txBody>
          <a:bodyPr anchor="b" anchorCtr="0">
            <a:spAutoFit/>
          </a:bodyPr>
          <a:lstStyle>
            <a:lvl1pPr algn="ctr">
              <a:defRPr sz="3200" baseline="0">
                <a:solidFill>
                  <a:schemeClr val="bg1"/>
                </a:solidFill>
                <a:latin typeface="+mj-lt"/>
              </a:defRPr>
            </a:lvl1pPr>
          </a:lstStyle>
          <a:p>
            <a:r>
              <a:rPr lang="en-US" dirty="0" smtClean="0"/>
              <a:t>Click to Edit Title</a:t>
            </a:r>
            <a:endParaRPr lang="en-US" dirty="0"/>
          </a:p>
        </p:txBody>
      </p:sp>
      <p:sp>
        <p:nvSpPr>
          <p:cNvPr id="4" name="Text Placeholder 2"/>
          <p:cNvSpPr>
            <a:spLocks noGrp="1"/>
          </p:cNvSpPr>
          <p:nvPr>
            <p:ph type="body" sz="quarter" idx="10" hasCustomPrompt="1"/>
          </p:nvPr>
        </p:nvSpPr>
        <p:spPr>
          <a:xfrm>
            <a:off x="0" y="2383824"/>
            <a:ext cx="9144000" cy="353943"/>
          </a:xfrm>
        </p:spPr>
        <p:txBody>
          <a:bodyPr anchor="t">
            <a:spAutoFit/>
          </a:bodyPr>
          <a:lstStyle>
            <a:lvl1pPr marL="0" indent="-182880" algn="ctr">
              <a:lnSpc>
                <a:spcPct val="85000"/>
              </a:lnSpc>
              <a:spcBef>
                <a:spcPts val="800"/>
              </a:spcBef>
              <a:buFont typeface="Arial" pitchFamily="34" charset="0"/>
              <a:buNone/>
              <a:defRPr sz="2000" b="0" i="0" cap="none" baseline="0">
                <a:solidFill>
                  <a:schemeClr val="bg1"/>
                </a:solidFill>
                <a:latin typeface="+mn-lt"/>
              </a:defRPr>
            </a:lvl1pPr>
          </a:lstStyle>
          <a:p>
            <a:pPr lvl="0"/>
            <a:r>
              <a:rPr lang="en-US" dirty="0" smtClean="0"/>
              <a:t>Click to edit subtitle</a:t>
            </a:r>
            <a:endParaRPr lang="en-US" dirty="0"/>
          </a:p>
        </p:txBody>
      </p:sp>
      <p:sp>
        <p:nvSpPr>
          <p:cNvPr id="6" name="Slide Number Placeholder 3"/>
          <p:cNvSpPr>
            <a:spLocks noGrp="1"/>
          </p:cNvSpPr>
          <p:nvPr>
            <p:ph type="sldNum" sz="quarter" idx="12"/>
          </p:nvPr>
        </p:nvSpPr>
        <p:spPr/>
        <p:txBody>
          <a:bodyPr/>
          <a:lstStyle>
            <a:lvl1pPr>
              <a:defRPr>
                <a:solidFill>
                  <a:schemeClr val="bg1">
                    <a:lumMod val="85000"/>
                  </a:schemeClr>
                </a:solidFill>
              </a:defRPr>
            </a:lvl1pPr>
          </a:lstStyle>
          <a:p>
            <a:fld id="{4976208B-6111-490B-8CEC-FFB249DB2100}" type="slidenum">
              <a:rPr lang="en-US" smtClean="0"/>
              <a:pPr/>
              <a:t>‹#›</a:t>
            </a:fld>
            <a:endParaRPr lang="en-US" dirty="0"/>
          </a:p>
        </p:txBody>
      </p:sp>
      <p:sp>
        <p:nvSpPr>
          <p:cNvPr id="10"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rgbClr val="00C3D2"/>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rgbClr val="00C3D2"/>
              </a:solidFill>
              <a:effectLst/>
              <a:uLnTx/>
              <a:uFillTx/>
              <a:latin typeface="+mn-lt"/>
              <a:ea typeface="Calibri" charset="0"/>
              <a:cs typeface="Arial" panose="020B0604020202020204" pitchFamily="34" charset="0"/>
            </a:endParaRPr>
          </a:p>
        </p:txBody>
      </p:sp>
      <p:grpSp>
        <p:nvGrpSpPr>
          <p:cNvPr id="52" name="Group 51"/>
          <p:cNvGrpSpPr>
            <a:grpSpLocks noChangeAspect="1"/>
          </p:cNvGrpSpPr>
          <p:nvPr userDrawn="1"/>
        </p:nvGrpSpPr>
        <p:grpSpPr>
          <a:xfrm>
            <a:off x="3706544" y="366711"/>
            <a:ext cx="1701875" cy="356702"/>
            <a:chOff x="2281238" y="2917826"/>
            <a:chExt cx="4567238" cy="957263"/>
          </a:xfrm>
        </p:grpSpPr>
        <p:sp>
          <p:nvSpPr>
            <p:cNvPr id="53" name="Freeform 6"/>
            <p:cNvSpPr>
              <a:spLocks noEditPoints="1"/>
            </p:cNvSpPr>
            <p:nvPr userDrawn="1"/>
          </p:nvSpPr>
          <p:spPr bwMode="auto">
            <a:xfrm>
              <a:off x="5237163" y="3119438"/>
              <a:ext cx="68263" cy="66675"/>
            </a:xfrm>
            <a:custGeom>
              <a:avLst/>
              <a:gdLst>
                <a:gd name="T0" fmla="*/ 33 w 85"/>
                <a:gd name="T1" fmla="*/ 23 h 84"/>
                <a:gd name="T2" fmla="*/ 33 w 85"/>
                <a:gd name="T3" fmla="*/ 41 h 84"/>
                <a:gd name="T4" fmla="*/ 42 w 85"/>
                <a:gd name="T5" fmla="*/ 41 h 84"/>
                <a:gd name="T6" fmla="*/ 45 w 85"/>
                <a:gd name="T7" fmla="*/ 41 h 84"/>
                <a:gd name="T8" fmla="*/ 49 w 85"/>
                <a:gd name="T9" fmla="*/ 41 h 84"/>
                <a:gd name="T10" fmla="*/ 52 w 85"/>
                <a:gd name="T11" fmla="*/ 39 h 84"/>
                <a:gd name="T12" fmla="*/ 54 w 85"/>
                <a:gd name="T13" fmla="*/ 35 h 84"/>
                <a:gd name="T14" fmla="*/ 54 w 85"/>
                <a:gd name="T15" fmla="*/ 32 h 84"/>
                <a:gd name="T16" fmla="*/ 54 w 85"/>
                <a:gd name="T17" fmla="*/ 28 h 84"/>
                <a:gd name="T18" fmla="*/ 52 w 85"/>
                <a:gd name="T19" fmla="*/ 27 h 84"/>
                <a:gd name="T20" fmla="*/ 50 w 85"/>
                <a:gd name="T21" fmla="*/ 25 h 84"/>
                <a:gd name="T22" fmla="*/ 47 w 85"/>
                <a:gd name="T23" fmla="*/ 23 h 84"/>
                <a:gd name="T24" fmla="*/ 43 w 85"/>
                <a:gd name="T25" fmla="*/ 23 h 84"/>
                <a:gd name="T26" fmla="*/ 33 w 85"/>
                <a:gd name="T27" fmla="*/ 23 h 84"/>
                <a:gd name="T28" fmla="*/ 28 w 85"/>
                <a:gd name="T29" fmla="*/ 20 h 84"/>
                <a:gd name="T30" fmla="*/ 43 w 85"/>
                <a:gd name="T31" fmla="*/ 20 h 84"/>
                <a:gd name="T32" fmla="*/ 49 w 85"/>
                <a:gd name="T33" fmla="*/ 20 h 84"/>
                <a:gd name="T34" fmla="*/ 54 w 85"/>
                <a:gd name="T35" fmla="*/ 21 h 84"/>
                <a:gd name="T36" fmla="*/ 57 w 85"/>
                <a:gd name="T37" fmla="*/ 23 h 84"/>
                <a:gd name="T38" fmla="*/ 59 w 85"/>
                <a:gd name="T39" fmla="*/ 27 h 84"/>
                <a:gd name="T40" fmla="*/ 59 w 85"/>
                <a:gd name="T41" fmla="*/ 32 h 84"/>
                <a:gd name="T42" fmla="*/ 59 w 85"/>
                <a:gd name="T43" fmla="*/ 37 h 84"/>
                <a:gd name="T44" fmla="*/ 56 w 85"/>
                <a:gd name="T45" fmla="*/ 41 h 84"/>
                <a:gd name="T46" fmla="*/ 52 w 85"/>
                <a:gd name="T47" fmla="*/ 44 h 84"/>
                <a:gd name="T48" fmla="*/ 47 w 85"/>
                <a:gd name="T49" fmla="*/ 44 h 84"/>
                <a:gd name="T50" fmla="*/ 61 w 85"/>
                <a:gd name="T51" fmla="*/ 65 h 84"/>
                <a:gd name="T52" fmla="*/ 56 w 85"/>
                <a:gd name="T53" fmla="*/ 65 h 84"/>
                <a:gd name="T54" fmla="*/ 42 w 85"/>
                <a:gd name="T55" fmla="*/ 46 h 84"/>
                <a:gd name="T56" fmla="*/ 33 w 85"/>
                <a:gd name="T57" fmla="*/ 46 h 84"/>
                <a:gd name="T58" fmla="*/ 33 w 85"/>
                <a:gd name="T59" fmla="*/ 65 h 84"/>
                <a:gd name="T60" fmla="*/ 28 w 85"/>
                <a:gd name="T61" fmla="*/ 65 h 84"/>
                <a:gd name="T62" fmla="*/ 28 w 85"/>
                <a:gd name="T63" fmla="*/ 20 h 84"/>
                <a:gd name="T64" fmla="*/ 43 w 85"/>
                <a:gd name="T65" fmla="*/ 6 h 84"/>
                <a:gd name="T66" fmla="*/ 24 w 85"/>
                <a:gd name="T67" fmla="*/ 11 h 84"/>
                <a:gd name="T68" fmla="*/ 10 w 85"/>
                <a:gd name="T69" fmla="*/ 23 h 84"/>
                <a:gd name="T70" fmla="*/ 5 w 85"/>
                <a:gd name="T71" fmla="*/ 42 h 84"/>
                <a:gd name="T72" fmla="*/ 9 w 85"/>
                <a:gd name="T73" fmla="*/ 56 h 84"/>
                <a:gd name="T74" fmla="*/ 16 w 85"/>
                <a:gd name="T75" fmla="*/ 68 h 84"/>
                <a:gd name="T76" fmla="*/ 28 w 85"/>
                <a:gd name="T77" fmla="*/ 77 h 84"/>
                <a:gd name="T78" fmla="*/ 43 w 85"/>
                <a:gd name="T79" fmla="*/ 81 h 84"/>
                <a:gd name="T80" fmla="*/ 61 w 85"/>
                <a:gd name="T81" fmla="*/ 75 h 84"/>
                <a:gd name="T82" fmla="*/ 75 w 85"/>
                <a:gd name="T83" fmla="*/ 61 h 84"/>
                <a:gd name="T84" fmla="*/ 80 w 85"/>
                <a:gd name="T85" fmla="*/ 42 h 84"/>
                <a:gd name="T86" fmla="*/ 75 w 85"/>
                <a:gd name="T87" fmla="*/ 23 h 84"/>
                <a:gd name="T88" fmla="*/ 61 w 85"/>
                <a:gd name="T89" fmla="*/ 11 h 84"/>
                <a:gd name="T90" fmla="*/ 43 w 85"/>
                <a:gd name="T91" fmla="*/ 6 h 84"/>
                <a:gd name="T92" fmla="*/ 43 w 85"/>
                <a:gd name="T93" fmla="*/ 0 h 84"/>
                <a:gd name="T94" fmla="*/ 59 w 85"/>
                <a:gd name="T95" fmla="*/ 4 h 84"/>
                <a:gd name="T96" fmla="*/ 73 w 85"/>
                <a:gd name="T97" fmla="*/ 13 h 84"/>
                <a:gd name="T98" fmla="*/ 82 w 85"/>
                <a:gd name="T99" fmla="*/ 27 h 84"/>
                <a:gd name="T100" fmla="*/ 85 w 85"/>
                <a:gd name="T101" fmla="*/ 42 h 84"/>
                <a:gd name="T102" fmla="*/ 82 w 85"/>
                <a:gd name="T103" fmla="*/ 60 h 84"/>
                <a:gd name="T104" fmla="*/ 73 w 85"/>
                <a:gd name="T105" fmla="*/ 72 h 84"/>
                <a:gd name="T106" fmla="*/ 59 w 85"/>
                <a:gd name="T107" fmla="*/ 81 h 84"/>
                <a:gd name="T108" fmla="*/ 43 w 85"/>
                <a:gd name="T109" fmla="*/ 84 h 84"/>
                <a:gd name="T110" fmla="*/ 26 w 85"/>
                <a:gd name="T111" fmla="*/ 81 h 84"/>
                <a:gd name="T112" fmla="*/ 14 w 85"/>
                <a:gd name="T113" fmla="*/ 72 h 84"/>
                <a:gd name="T114" fmla="*/ 3 w 85"/>
                <a:gd name="T115" fmla="*/ 60 h 84"/>
                <a:gd name="T116" fmla="*/ 0 w 85"/>
                <a:gd name="T117" fmla="*/ 42 h 84"/>
                <a:gd name="T118" fmla="*/ 3 w 85"/>
                <a:gd name="T119" fmla="*/ 27 h 84"/>
                <a:gd name="T120" fmla="*/ 14 w 85"/>
                <a:gd name="T121" fmla="*/ 13 h 84"/>
                <a:gd name="T122" fmla="*/ 26 w 85"/>
                <a:gd name="T123" fmla="*/ 4 h 84"/>
                <a:gd name="T124" fmla="*/ 43 w 85"/>
                <a:gd name="T1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84">
                  <a:moveTo>
                    <a:pt x="33" y="23"/>
                  </a:moveTo>
                  <a:lnTo>
                    <a:pt x="33" y="41"/>
                  </a:lnTo>
                  <a:lnTo>
                    <a:pt x="42" y="41"/>
                  </a:lnTo>
                  <a:lnTo>
                    <a:pt x="45" y="41"/>
                  </a:lnTo>
                  <a:lnTo>
                    <a:pt x="49" y="41"/>
                  </a:lnTo>
                  <a:lnTo>
                    <a:pt x="52" y="39"/>
                  </a:lnTo>
                  <a:lnTo>
                    <a:pt x="54" y="35"/>
                  </a:lnTo>
                  <a:lnTo>
                    <a:pt x="54" y="32"/>
                  </a:lnTo>
                  <a:lnTo>
                    <a:pt x="54" y="28"/>
                  </a:lnTo>
                  <a:lnTo>
                    <a:pt x="52" y="27"/>
                  </a:lnTo>
                  <a:lnTo>
                    <a:pt x="50" y="25"/>
                  </a:lnTo>
                  <a:lnTo>
                    <a:pt x="47" y="23"/>
                  </a:lnTo>
                  <a:lnTo>
                    <a:pt x="43" y="23"/>
                  </a:lnTo>
                  <a:lnTo>
                    <a:pt x="33" y="23"/>
                  </a:lnTo>
                  <a:close/>
                  <a:moveTo>
                    <a:pt x="28" y="20"/>
                  </a:moveTo>
                  <a:lnTo>
                    <a:pt x="43" y="20"/>
                  </a:lnTo>
                  <a:lnTo>
                    <a:pt x="49" y="20"/>
                  </a:lnTo>
                  <a:lnTo>
                    <a:pt x="54" y="21"/>
                  </a:lnTo>
                  <a:lnTo>
                    <a:pt x="57" y="23"/>
                  </a:lnTo>
                  <a:lnTo>
                    <a:pt x="59" y="27"/>
                  </a:lnTo>
                  <a:lnTo>
                    <a:pt x="59" y="32"/>
                  </a:lnTo>
                  <a:lnTo>
                    <a:pt x="59" y="37"/>
                  </a:lnTo>
                  <a:lnTo>
                    <a:pt x="56" y="41"/>
                  </a:lnTo>
                  <a:lnTo>
                    <a:pt x="52" y="44"/>
                  </a:lnTo>
                  <a:lnTo>
                    <a:pt x="47" y="44"/>
                  </a:lnTo>
                  <a:lnTo>
                    <a:pt x="61" y="65"/>
                  </a:lnTo>
                  <a:lnTo>
                    <a:pt x="56" y="65"/>
                  </a:lnTo>
                  <a:lnTo>
                    <a:pt x="42" y="46"/>
                  </a:lnTo>
                  <a:lnTo>
                    <a:pt x="33" y="46"/>
                  </a:lnTo>
                  <a:lnTo>
                    <a:pt x="33" y="65"/>
                  </a:lnTo>
                  <a:lnTo>
                    <a:pt x="28" y="65"/>
                  </a:lnTo>
                  <a:lnTo>
                    <a:pt x="28" y="20"/>
                  </a:lnTo>
                  <a:close/>
                  <a:moveTo>
                    <a:pt x="43" y="6"/>
                  </a:moveTo>
                  <a:lnTo>
                    <a:pt x="24" y="11"/>
                  </a:lnTo>
                  <a:lnTo>
                    <a:pt x="10" y="23"/>
                  </a:lnTo>
                  <a:lnTo>
                    <a:pt x="5" y="42"/>
                  </a:lnTo>
                  <a:lnTo>
                    <a:pt x="9" y="56"/>
                  </a:lnTo>
                  <a:lnTo>
                    <a:pt x="16" y="68"/>
                  </a:lnTo>
                  <a:lnTo>
                    <a:pt x="28" y="77"/>
                  </a:lnTo>
                  <a:lnTo>
                    <a:pt x="43" y="81"/>
                  </a:lnTo>
                  <a:lnTo>
                    <a:pt x="61" y="75"/>
                  </a:lnTo>
                  <a:lnTo>
                    <a:pt x="75" y="61"/>
                  </a:lnTo>
                  <a:lnTo>
                    <a:pt x="80" y="42"/>
                  </a:lnTo>
                  <a:lnTo>
                    <a:pt x="75" y="23"/>
                  </a:lnTo>
                  <a:lnTo>
                    <a:pt x="61" y="11"/>
                  </a:lnTo>
                  <a:lnTo>
                    <a:pt x="43" y="6"/>
                  </a:lnTo>
                  <a:close/>
                  <a:moveTo>
                    <a:pt x="43" y="0"/>
                  </a:moveTo>
                  <a:lnTo>
                    <a:pt x="59" y="4"/>
                  </a:lnTo>
                  <a:lnTo>
                    <a:pt x="73" y="13"/>
                  </a:lnTo>
                  <a:lnTo>
                    <a:pt x="82" y="27"/>
                  </a:lnTo>
                  <a:lnTo>
                    <a:pt x="85" y="42"/>
                  </a:lnTo>
                  <a:lnTo>
                    <a:pt x="82" y="60"/>
                  </a:lnTo>
                  <a:lnTo>
                    <a:pt x="73" y="72"/>
                  </a:lnTo>
                  <a:lnTo>
                    <a:pt x="59" y="81"/>
                  </a:lnTo>
                  <a:lnTo>
                    <a:pt x="43" y="84"/>
                  </a:lnTo>
                  <a:lnTo>
                    <a:pt x="26" y="81"/>
                  </a:lnTo>
                  <a:lnTo>
                    <a:pt x="14" y="72"/>
                  </a:lnTo>
                  <a:lnTo>
                    <a:pt x="3" y="60"/>
                  </a:lnTo>
                  <a:lnTo>
                    <a:pt x="0" y="42"/>
                  </a:lnTo>
                  <a:lnTo>
                    <a:pt x="3" y="27"/>
                  </a:lnTo>
                  <a:lnTo>
                    <a:pt x="14" y="13"/>
                  </a:lnTo>
                  <a:lnTo>
                    <a:pt x="26" y="4"/>
                  </a:lnTo>
                  <a:lnTo>
                    <a:pt x="4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7"/>
            <p:cNvSpPr>
              <a:spLocks/>
            </p:cNvSpPr>
            <p:nvPr userDrawn="1"/>
          </p:nvSpPr>
          <p:spPr bwMode="auto">
            <a:xfrm>
              <a:off x="3916363" y="3114676"/>
              <a:ext cx="341313" cy="585788"/>
            </a:xfrm>
            <a:custGeom>
              <a:avLst/>
              <a:gdLst>
                <a:gd name="T0" fmla="*/ 275 w 429"/>
                <a:gd name="T1" fmla="*/ 4 h 739"/>
                <a:gd name="T2" fmla="*/ 356 w 429"/>
                <a:gd name="T3" fmla="*/ 32 h 739"/>
                <a:gd name="T4" fmla="*/ 415 w 429"/>
                <a:gd name="T5" fmla="*/ 80 h 739"/>
                <a:gd name="T6" fmla="*/ 364 w 429"/>
                <a:gd name="T7" fmla="*/ 80 h 739"/>
                <a:gd name="T8" fmla="*/ 303 w 429"/>
                <a:gd name="T9" fmla="*/ 46 h 739"/>
                <a:gd name="T10" fmla="*/ 228 w 429"/>
                <a:gd name="T11" fmla="*/ 33 h 739"/>
                <a:gd name="T12" fmla="*/ 164 w 429"/>
                <a:gd name="T13" fmla="*/ 42 h 739"/>
                <a:gd name="T14" fmla="*/ 106 w 429"/>
                <a:gd name="T15" fmla="*/ 70 h 739"/>
                <a:gd name="T16" fmla="*/ 64 w 429"/>
                <a:gd name="T17" fmla="*/ 119 h 739"/>
                <a:gd name="T18" fmla="*/ 49 w 429"/>
                <a:gd name="T19" fmla="*/ 185 h 739"/>
                <a:gd name="T20" fmla="*/ 61 w 429"/>
                <a:gd name="T21" fmla="*/ 248 h 739"/>
                <a:gd name="T22" fmla="*/ 96 w 429"/>
                <a:gd name="T23" fmla="*/ 291 h 739"/>
                <a:gd name="T24" fmla="*/ 146 w 429"/>
                <a:gd name="T25" fmla="*/ 322 h 739"/>
                <a:gd name="T26" fmla="*/ 207 w 429"/>
                <a:gd name="T27" fmla="*/ 347 h 739"/>
                <a:gd name="T28" fmla="*/ 270 w 429"/>
                <a:gd name="T29" fmla="*/ 369 h 739"/>
                <a:gd name="T30" fmla="*/ 330 w 429"/>
                <a:gd name="T31" fmla="*/ 394 h 739"/>
                <a:gd name="T32" fmla="*/ 380 w 429"/>
                <a:gd name="T33" fmla="*/ 429 h 739"/>
                <a:gd name="T34" fmla="*/ 415 w 429"/>
                <a:gd name="T35" fmla="*/ 477 h 739"/>
                <a:gd name="T36" fmla="*/ 429 w 429"/>
                <a:gd name="T37" fmla="*/ 547 h 739"/>
                <a:gd name="T38" fmla="*/ 415 w 429"/>
                <a:gd name="T39" fmla="*/ 622 h 739"/>
                <a:gd name="T40" fmla="*/ 375 w 429"/>
                <a:gd name="T41" fmla="*/ 679 h 739"/>
                <a:gd name="T42" fmla="*/ 317 w 429"/>
                <a:gd name="T43" fmla="*/ 718 h 739"/>
                <a:gd name="T44" fmla="*/ 247 w 429"/>
                <a:gd name="T45" fmla="*/ 737 h 739"/>
                <a:gd name="T46" fmla="*/ 160 w 429"/>
                <a:gd name="T47" fmla="*/ 735 h 739"/>
                <a:gd name="T48" fmla="*/ 69 w 429"/>
                <a:gd name="T49" fmla="*/ 706 h 739"/>
                <a:gd name="T50" fmla="*/ 0 w 429"/>
                <a:gd name="T51" fmla="*/ 648 h 739"/>
                <a:gd name="T52" fmla="*/ 57 w 429"/>
                <a:gd name="T53" fmla="*/ 653 h 739"/>
                <a:gd name="T54" fmla="*/ 129 w 429"/>
                <a:gd name="T55" fmla="*/ 692 h 739"/>
                <a:gd name="T56" fmla="*/ 211 w 429"/>
                <a:gd name="T57" fmla="*/ 706 h 739"/>
                <a:gd name="T58" fmla="*/ 277 w 429"/>
                <a:gd name="T59" fmla="*/ 695 h 739"/>
                <a:gd name="T60" fmla="*/ 335 w 429"/>
                <a:gd name="T61" fmla="*/ 665 h 739"/>
                <a:gd name="T62" fmla="*/ 375 w 429"/>
                <a:gd name="T63" fmla="*/ 615 h 739"/>
                <a:gd name="T64" fmla="*/ 391 w 429"/>
                <a:gd name="T65" fmla="*/ 549 h 739"/>
                <a:gd name="T66" fmla="*/ 378 w 429"/>
                <a:gd name="T67" fmla="*/ 488 h 739"/>
                <a:gd name="T68" fmla="*/ 343 w 429"/>
                <a:gd name="T69" fmla="*/ 444 h 739"/>
                <a:gd name="T70" fmla="*/ 293 w 429"/>
                <a:gd name="T71" fmla="*/ 413 h 739"/>
                <a:gd name="T72" fmla="*/ 234 w 429"/>
                <a:gd name="T73" fmla="*/ 389 h 739"/>
                <a:gd name="T74" fmla="*/ 171 w 429"/>
                <a:gd name="T75" fmla="*/ 368 h 739"/>
                <a:gd name="T76" fmla="*/ 110 w 429"/>
                <a:gd name="T77" fmla="*/ 342 h 739"/>
                <a:gd name="T78" fmla="*/ 59 w 429"/>
                <a:gd name="T79" fmla="*/ 305 h 739"/>
                <a:gd name="T80" fmla="*/ 24 w 429"/>
                <a:gd name="T81" fmla="*/ 256 h 739"/>
                <a:gd name="T82" fmla="*/ 12 w 429"/>
                <a:gd name="T83" fmla="*/ 187 h 739"/>
                <a:gd name="T84" fmla="*/ 26 w 429"/>
                <a:gd name="T85" fmla="*/ 113 h 739"/>
                <a:gd name="T86" fmla="*/ 66 w 429"/>
                <a:gd name="T87" fmla="*/ 58 h 739"/>
                <a:gd name="T88" fmla="*/ 124 w 429"/>
                <a:gd name="T89" fmla="*/ 21 h 739"/>
                <a:gd name="T90" fmla="*/ 193 w 429"/>
                <a:gd name="T91" fmla="*/ 2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9" h="739">
                  <a:moveTo>
                    <a:pt x="230" y="0"/>
                  </a:moveTo>
                  <a:lnTo>
                    <a:pt x="275" y="4"/>
                  </a:lnTo>
                  <a:lnTo>
                    <a:pt x="317" y="14"/>
                  </a:lnTo>
                  <a:lnTo>
                    <a:pt x="356" y="32"/>
                  </a:lnTo>
                  <a:lnTo>
                    <a:pt x="389" y="52"/>
                  </a:lnTo>
                  <a:lnTo>
                    <a:pt x="415" y="80"/>
                  </a:lnTo>
                  <a:lnTo>
                    <a:pt x="387" y="105"/>
                  </a:lnTo>
                  <a:lnTo>
                    <a:pt x="364" y="80"/>
                  </a:lnTo>
                  <a:lnTo>
                    <a:pt x="337" y="59"/>
                  </a:lnTo>
                  <a:lnTo>
                    <a:pt x="303" y="46"/>
                  </a:lnTo>
                  <a:lnTo>
                    <a:pt x="268" y="37"/>
                  </a:lnTo>
                  <a:lnTo>
                    <a:pt x="228" y="33"/>
                  </a:lnTo>
                  <a:lnTo>
                    <a:pt x="197" y="35"/>
                  </a:lnTo>
                  <a:lnTo>
                    <a:pt x="164" y="42"/>
                  </a:lnTo>
                  <a:lnTo>
                    <a:pt x="134" y="54"/>
                  </a:lnTo>
                  <a:lnTo>
                    <a:pt x="106" y="70"/>
                  </a:lnTo>
                  <a:lnTo>
                    <a:pt x="83" y="93"/>
                  </a:lnTo>
                  <a:lnTo>
                    <a:pt x="64" y="119"/>
                  </a:lnTo>
                  <a:lnTo>
                    <a:pt x="52" y="150"/>
                  </a:lnTo>
                  <a:lnTo>
                    <a:pt x="49" y="185"/>
                  </a:lnTo>
                  <a:lnTo>
                    <a:pt x="52" y="220"/>
                  </a:lnTo>
                  <a:lnTo>
                    <a:pt x="61" y="248"/>
                  </a:lnTo>
                  <a:lnTo>
                    <a:pt x="76" y="270"/>
                  </a:lnTo>
                  <a:lnTo>
                    <a:pt x="96" y="291"/>
                  </a:lnTo>
                  <a:lnTo>
                    <a:pt x="120" y="308"/>
                  </a:lnTo>
                  <a:lnTo>
                    <a:pt x="146" y="322"/>
                  </a:lnTo>
                  <a:lnTo>
                    <a:pt x="176" y="335"/>
                  </a:lnTo>
                  <a:lnTo>
                    <a:pt x="207" y="347"/>
                  </a:lnTo>
                  <a:lnTo>
                    <a:pt x="239" y="357"/>
                  </a:lnTo>
                  <a:lnTo>
                    <a:pt x="270" y="369"/>
                  </a:lnTo>
                  <a:lnTo>
                    <a:pt x="302" y="382"/>
                  </a:lnTo>
                  <a:lnTo>
                    <a:pt x="330" y="394"/>
                  </a:lnTo>
                  <a:lnTo>
                    <a:pt x="357" y="411"/>
                  </a:lnTo>
                  <a:lnTo>
                    <a:pt x="380" y="429"/>
                  </a:lnTo>
                  <a:lnTo>
                    <a:pt x="401" y="451"/>
                  </a:lnTo>
                  <a:lnTo>
                    <a:pt x="415" y="477"/>
                  </a:lnTo>
                  <a:lnTo>
                    <a:pt x="426" y="510"/>
                  </a:lnTo>
                  <a:lnTo>
                    <a:pt x="429" y="547"/>
                  </a:lnTo>
                  <a:lnTo>
                    <a:pt x="426" y="587"/>
                  </a:lnTo>
                  <a:lnTo>
                    <a:pt x="415" y="622"/>
                  </a:lnTo>
                  <a:lnTo>
                    <a:pt x="398" y="653"/>
                  </a:lnTo>
                  <a:lnTo>
                    <a:pt x="375" y="679"/>
                  </a:lnTo>
                  <a:lnTo>
                    <a:pt x="349" y="700"/>
                  </a:lnTo>
                  <a:lnTo>
                    <a:pt x="317" y="718"/>
                  </a:lnTo>
                  <a:lnTo>
                    <a:pt x="284" y="730"/>
                  </a:lnTo>
                  <a:lnTo>
                    <a:pt x="247" y="737"/>
                  </a:lnTo>
                  <a:lnTo>
                    <a:pt x="211" y="739"/>
                  </a:lnTo>
                  <a:lnTo>
                    <a:pt x="160" y="735"/>
                  </a:lnTo>
                  <a:lnTo>
                    <a:pt x="113" y="725"/>
                  </a:lnTo>
                  <a:lnTo>
                    <a:pt x="69" y="706"/>
                  </a:lnTo>
                  <a:lnTo>
                    <a:pt x="33" y="681"/>
                  </a:lnTo>
                  <a:lnTo>
                    <a:pt x="0" y="648"/>
                  </a:lnTo>
                  <a:lnTo>
                    <a:pt x="24" y="624"/>
                  </a:lnTo>
                  <a:lnTo>
                    <a:pt x="57" y="653"/>
                  </a:lnTo>
                  <a:lnTo>
                    <a:pt x="90" y="676"/>
                  </a:lnTo>
                  <a:lnTo>
                    <a:pt x="129" y="692"/>
                  </a:lnTo>
                  <a:lnTo>
                    <a:pt x="167" y="702"/>
                  </a:lnTo>
                  <a:lnTo>
                    <a:pt x="211" y="706"/>
                  </a:lnTo>
                  <a:lnTo>
                    <a:pt x="244" y="702"/>
                  </a:lnTo>
                  <a:lnTo>
                    <a:pt x="277" y="695"/>
                  </a:lnTo>
                  <a:lnTo>
                    <a:pt x="309" y="683"/>
                  </a:lnTo>
                  <a:lnTo>
                    <a:pt x="335" y="665"/>
                  </a:lnTo>
                  <a:lnTo>
                    <a:pt x="359" y="643"/>
                  </a:lnTo>
                  <a:lnTo>
                    <a:pt x="375" y="615"/>
                  </a:lnTo>
                  <a:lnTo>
                    <a:pt x="387" y="584"/>
                  </a:lnTo>
                  <a:lnTo>
                    <a:pt x="391" y="549"/>
                  </a:lnTo>
                  <a:lnTo>
                    <a:pt x="387" y="516"/>
                  </a:lnTo>
                  <a:lnTo>
                    <a:pt x="378" y="488"/>
                  </a:lnTo>
                  <a:lnTo>
                    <a:pt x="363" y="463"/>
                  </a:lnTo>
                  <a:lnTo>
                    <a:pt x="343" y="444"/>
                  </a:lnTo>
                  <a:lnTo>
                    <a:pt x="319" y="427"/>
                  </a:lnTo>
                  <a:lnTo>
                    <a:pt x="293" y="413"/>
                  </a:lnTo>
                  <a:lnTo>
                    <a:pt x="263" y="401"/>
                  </a:lnTo>
                  <a:lnTo>
                    <a:pt x="234" y="389"/>
                  </a:lnTo>
                  <a:lnTo>
                    <a:pt x="202" y="378"/>
                  </a:lnTo>
                  <a:lnTo>
                    <a:pt x="171" y="368"/>
                  </a:lnTo>
                  <a:lnTo>
                    <a:pt x="139" y="355"/>
                  </a:lnTo>
                  <a:lnTo>
                    <a:pt x="110" y="342"/>
                  </a:lnTo>
                  <a:lnTo>
                    <a:pt x="83" y="324"/>
                  </a:lnTo>
                  <a:lnTo>
                    <a:pt x="59" y="305"/>
                  </a:lnTo>
                  <a:lnTo>
                    <a:pt x="40" y="282"/>
                  </a:lnTo>
                  <a:lnTo>
                    <a:pt x="24" y="256"/>
                  </a:lnTo>
                  <a:lnTo>
                    <a:pt x="15" y="223"/>
                  </a:lnTo>
                  <a:lnTo>
                    <a:pt x="12" y="187"/>
                  </a:lnTo>
                  <a:lnTo>
                    <a:pt x="15" y="148"/>
                  </a:lnTo>
                  <a:lnTo>
                    <a:pt x="26" y="113"/>
                  </a:lnTo>
                  <a:lnTo>
                    <a:pt x="43" y="84"/>
                  </a:lnTo>
                  <a:lnTo>
                    <a:pt x="66" y="58"/>
                  </a:lnTo>
                  <a:lnTo>
                    <a:pt x="92" y="37"/>
                  </a:lnTo>
                  <a:lnTo>
                    <a:pt x="124" y="21"/>
                  </a:lnTo>
                  <a:lnTo>
                    <a:pt x="157" y="9"/>
                  </a:lnTo>
                  <a:lnTo>
                    <a:pt x="193" y="2"/>
                  </a:lnTo>
                  <a:lnTo>
                    <a:pt x="23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8"/>
            <p:cNvSpPr>
              <a:spLocks noEditPoints="1"/>
            </p:cNvSpPr>
            <p:nvPr userDrawn="1"/>
          </p:nvSpPr>
          <p:spPr bwMode="auto">
            <a:xfrm>
              <a:off x="4308476" y="3130551"/>
              <a:ext cx="508000" cy="555625"/>
            </a:xfrm>
            <a:custGeom>
              <a:avLst/>
              <a:gdLst>
                <a:gd name="T0" fmla="*/ 323 w 640"/>
                <a:gd name="T1" fmla="*/ 33 h 700"/>
                <a:gd name="T2" fmla="*/ 137 w 640"/>
                <a:gd name="T3" fmla="*/ 472 h 700"/>
                <a:gd name="T4" fmla="*/ 504 w 640"/>
                <a:gd name="T5" fmla="*/ 472 h 700"/>
                <a:gd name="T6" fmla="*/ 323 w 640"/>
                <a:gd name="T7" fmla="*/ 33 h 700"/>
                <a:gd name="T8" fmla="*/ 303 w 640"/>
                <a:gd name="T9" fmla="*/ 0 h 700"/>
                <a:gd name="T10" fmla="*/ 345 w 640"/>
                <a:gd name="T11" fmla="*/ 0 h 700"/>
                <a:gd name="T12" fmla="*/ 640 w 640"/>
                <a:gd name="T13" fmla="*/ 700 h 700"/>
                <a:gd name="T14" fmla="*/ 600 w 640"/>
                <a:gd name="T15" fmla="*/ 700 h 700"/>
                <a:gd name="T16" fmla="*/ 518 w 640"/>
                <a:gd name="T17" fmla="*/ 505 h 700"/>
                <a:gd name="T18" fmla="*/ 124 w 640"/>
                <a:gd name="T19" fmla="*/ 505 h 700"/>
                <a:gd name="T20" fmla="*/ 41 w 640"/>
                <a:gd name="T21" fmla="*/ 700 h 700"/>
                <a:gd name="T22" fmla="*/ 0 w 640"/>
                <a:gd name="T23" fmla="*/ 700 h 700"/>
                <a:gd name="T24" fmla="*/ 303 w 640"/>
                <a:gd name="T25"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0" h="700">
                  <a:moveTo>
                    <a:pt x="323" y="33"/>
                  </a:moveTo>
                  <a:lnTo>
                    <a:pt x="137" y="472"/>
                  </a:lnTo>
                  <a:lnTo>
                    <a:pt x="504" y="472"/>
                  </a:lnTo>
                  <a:lnTo>
                    <a:pt x="323" y="33"/>
                  </a:lnTo>
                  <a:close/>
                  <a:moveTo>
                    <a:pt x="303" y="0"/>
                  </a:moveTo>
                  <a:lnTo>
                    <a:pt x="345" y="0"/>
                  </a:lnTo>
                  <a:lnTo>
                    <a:pt x="640" y="700"/>
                  </a:lnTo>
                  <a:lnTo>
                    <a:pt x="600" y="700"/>
                  </a:lnTo>
                  <a:lnTo>
                    <a:pt x="518" y="505"/>
                  </a:lnTo>
                  <a:lnTo>
                    <a:pt x="124" y="505"/>
                  </a:lnTo>
                  <a:lnTo>
                    <a:pt x="41" y="700"/>
                  </a:lnTo>
                  <a:lnTo>
                    <a:pt x="0" y="700"/>
                  </a:lnTo>
                  <a:lnTo>
                    <a:pt x="30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9"/>
            <p:cNvSpPr>
              <a:spLocks/>
            </p:cNvSpPr>
            <p:nvPr userDrawn="1"/>
          </p:nvSpPr>
          <p:spPr bwMode="auto">
            <a:xfrm>
              <a:off x="4865688" y="3114676"/>
              <a:ext cx="339725" cy="585788"/>
            </a:xfrm>
            <a:custGeom>
              <a:avLst/>
              <a:gdLst>
                <a:gd name="T0" fmla="*/ 276 w 430"/>
                <a:gd name="T1" fmla="*/ 4 h 739"/>
                <a:gd name="T2" fmla="*/ 356 w 430"/>
                <a:gd name="T3" fmla="*/ 32 h 739"/>
                <a:gd name="T4" fmla="*/ 416 w 430"/>
                <a:gd name="T5" fmla="*/ 80 h 739"/>
                <a:gd name="T6" fmla="*/ 365 w 430"/>
                <a:gd name="T7" fmla="*/ 80 h 739"/>
                <a:gd name="T8" fmla="*/ 304 w 430"/>
                <a:gd name="T9" fmla="*/ 46 h 739"/>
                <a:gd name="T10" fmla="*/ 231 w 430"/>
                <a:gd name="T11" fmla="*/ 33 h 739"/>
                <a:gd name="T12" fmla="*/ 164 w 430"/>
                <a:gd name="T13" fmla="*/ 42 h 739"/>
                <a:gd name="T14" fmla="*/ 107 w 430"/>
                <a:gd name="T15" fmla="*/ 70 h 739"/>
                <a:gd name="T16" fmla="*/ 65 w 430"/>
                <a:gd name="T17" fmla="*/ 119 h 739"/>
                <a:gd name="T18" fmla="*/ 49 w 430"/>
                <a:gd name="T19" fmla="*/ 185 h 739"/>
                <a:gd name="T20" fmla="*/ 63 w 430"/>
                <a:gd name="T21" fmla="*/ 248 h 739"/>
                <a:gd name="T22" fmla="*/ 98 w 430"/>
                <a:gd name="T23" fmla="*/ 291 h 739"/>
                <a:gd name="T24" fmla="*/ 149 w 430"/>
                <a:gd name="T25" fmla="*/ 322 h 739"/>
                <a:gd name="T26" fmla="*/ 208 w 430"/>
                <a:gd name="T27" fmla="*/ 347 h 739"/>
                <a:gd name="T28" fmla="*/ 271 w 430"/>
                <a:gd name="T29" fmla="*/ 369 h 739"/>
                <a:gd name="T30" fmla="*/ 330 w 430"/>
                <a:gd name="T31" fmla="*/ 394 h 739"/>
                <a:gd name="T32" fmla="*/ 381 w 430"/>
                <a:gd name="T33" fmla="*/ 429 h 739"/>
                <a:gd name="T34" fmla="*/ 416 w 430"/>
                <a:gd name="T35" fmla="*/ 477 h 739"/>
                <a:gd name="T36" fmla="*/ 430 w 430"/>
                <a:gd name="T37" fmla="*/ 547 h 739"/>
                <a:gd name="T38" fmla="*/ 416 w 430"/>
                <a:gd name="T39" fmla="*/ 622 h 739"/>
                <a:gd name="T40" fmla="*/ 376 w 430"/>
                <a:gd name="T41" fmla="*/ 679 h 739"/>
                <a:gd name="T42" fmla="*/ 318 w 430"/>
                <a:gd name="T43" fmla="*/ 718 h 739"/>
                <a:gd name="T44" fmla="*/ 248 w 430"/>
                <a:gd name="T45" fmla="*/ 737 h 739"/>
                <a:gd name="T46" fmla="*/ 161 w 430"/>
                <a:gd name="T47" fmla="*/ 735 h 739"/>
                <a:gd name="T48" fmla="*/ 70 w 430"/>
                <a:gd name="T49" fmla="*/ 706 h 739"/>
                <a:gd name="T50" fmla="*/ 0 w 430"/>
                <a:gd name="T51" fmla="*/ 648 h 739"/>
                <a:gd name="T52" fmla="*/ 58 w 430"/>
                <a:gd name="T53" fmla="*/ 653 h 739"/>
                <a:gd name="T54" fmla="*/ 129 w 430"/>
                <a:gd name="T55" fmla="*/ 692 h 739"/>
                <a:gd name="T56" fmla="*/ 211 w 430"/>
                <a:gd name="T57" fmla="*/ 706 h 739"/>
                <a:gd name="T58" fmla="*/ 278 w 430"/>
                <a:gd name="T59" fmla="*/ 695 h 739"/>
                <a:gd name="T60" fmla="*/ 337 w 430"/>
                <a:gd name="T61" fmla="*/ 665 h 739"/>
                <a:gd name="T62" fmla="*/ 377 w 430"/>
                <a:gd name="T63" fmla="*/ 615 h 739"/>
                <a:gd name="T64" fmla="*/ 391 w 430"/>
                <a:gd name="T65" fmla="*/ 549 h 739"/>
                <a:gd name="T66" fmla="*/ 379 w 430"/>
                <a:gd name="T67" fmla="*/ 488 h 739"/>
                <a:gd name="T68" fmla="*/ 344 w 430"/>
                <a:gd name="T69" fmla="*/ 444 h 739"/>
                <a:gd name="T70" fmla="*/ 294 w 430"/>
                <a:gd name="T71" fmla="*/ 413 h 739"/>
                <a:gd name="T72" fmla="*/ 234 w 430"/>
                <a:gd name="T73" fmla="*/ 389 h 739"/>
                <a:gd name="T74" fmla="*/ 171 w 430"/>
                <a:gd name="T75" fmla="*/ 368 h 739"/>
                <a:gd name="T76" fmla="*/ 110 w 430"/>
                <a:gd name="T77" fmla="*/ 342 h 739"/>
                <a:gd name="T78" fmla="*/ 60 w 430"/>
                <a:gd name="T79" fmla="*/ 305 h 739"/>
                <a:gd name="T80" fmla="*/ 25 w 430"/>
                <a:gd name="T81" fmla="*/ 256 h 739"/>
                <a:gd name="T82" fmla="*/ 12 w 430"/>
                <a:gd name="T83" fmla="*/ 187 h 739"/>
                <a:gd name="T84" fmla="*/ 26 w 430"/>
                <a:gd name="T85" fmla="*/ 113 h 739"/>
                <a:gd name="T86" fmla="*/ 67 w 430"/>
                <a:gd name="T87" fmla="*/ 58 h 739"/>
                <a:gd name="T88" fmla="*/ 124 w 430"/>
                <a:gd name="T89" fmla="*/ 21 h 739"/>
                <a:gd name="T90" fmla="*/ 194 w 430"/>
                <a:gd name="T91" fmla="*/ 2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0" h="739">
                  <a:moveTo>
                    <a:pt x="231" y="0"/>
                  </a:moveTo>
                  <a:lnTo>
                    <a:pt x="276" y="4"/>
                  </a:lnTo>
                  <a:lnTo>
                    <a:pt x="318" y="14"/>
                  </a:lnTo>
                  <a:lnTo>
                    <a:pt x="356" y="32"/>
                  </a:lnTo>
                  <a:lnTo>
                    <a:pt x="390" y="52"/>
                  </a:lnTo>
                  <a:lnTo>
                    <a:pt x="416" y="80"/>
                  </a:lnTo>
                  <a:lnTo>
                    <a:pt x="388" y="105"/>
                  </a:lnTo>
                  <a:lnTo>
                    <a:pt x="365" y="80"/>
                  </a:lnTo>
                  <a:lnTo>
                    <a:pt x="337" y="59"/>
                  </a:lnTo>
                  <a:lnTo>
                    <a:pt x="304" y="46"/>
                  </a:lnTo>
                  <a:lnTo>
                    <a:pt x="269" y="37"/>
                  </a:lnTo>
                  <a:lnTo>
                    <a:pt x="231" y="33"/>
                  </a:lnTo>
                  <a:lnTo>
                    <a:pt x="198" y="35"/>
                  </a:lnTo>
                  <a:lnTo>
                    <a:pt x="164" y="42"/>
                  </a:lnTo>
                  <a:lnTo>
                    <a:pt x="135" y="54"/>
                  </a:lnTo>
                  <a:lnTo>
                    <a:pt x="107" y="70"/>
                  </a:lnTo>
                  <a:lnTo>
                    <a:pt x="84" y="93"/>
                  </a:lnTo>
                  <a:lnTo>
                    <a:pt x="65" y="119"/>
                  </a:lnTo>
                  <a:lnTo>
                    <a:pt x="53" y="150"/>
                  </a:lnTo>
                  <a:lnTo>
                    <a:pt x="49" y="185"/>
                  </a:lnTo>
                  <a:lnTo>
                    <a:pt x="53" y="220"/>
                  </a:lnTo>
                  <a:lnTo>
                    <a:pt x="63" y="248"/>
                  </a:lnTo>
                  <a:lnTo>
                    <a:pt x="77" y="270"/>
                  </a:lnTo>
                  <a:lnTo>
                    <a:pt x="98" y="291"/>
                  </a:lnTo>
                  <a:lnTo>
                    <a:pt x="121" y="308"/>
                  </a:lnTo>
                  <a:lnTo>
                    <a:pt x="149" y="322"/>
                  </a:lnTo>
                  <a:lnTo>
                    <a:pt x="177" y="335"/>
                  </a:lnTo>
                  <a:lnTo>
                    <a:pt x="208" y="347"/>
                  </a:lnTo>
                  <a:lnTo>
                    <a:pt x="239" y="357"/>
                  </a:lnTo>
                  <a:lnTo>
                    <a:pt x="271" y="369"/>
                  </a:lnTo>
                  <a:lnTo>
                    <a:pt x="302" y="382"/>
                  </a:lnTo>
                  <a:lnTo>
                    <a:pt x="330" y="394"/>
                  </a:lnTo>
                  <a:lnTo>
                    <a:pt x="358" y="411"/>
                  </a:lnTo>
                  <a:lnTo>
                    <a:pt x="381" y="429"/>
                  </a:lnTo>
                  <a:lnTo>
                    <a:pt x="402" y="451"/>
                  </a:lnTo>
                  <a:lnTo>
                    <a:pt x="416" y="477"/>
                  </a:lnTo>
                  <a:lnTo>
                    <a:pt x="426" y="510"/>
                  </a:lnTo>
                  <a:lnTo>
                    <a:pt x="430" y="547"/>
                  </a:lnTo>
                  <a:lnTo>
                    <a:pt x="426" y="587"/>
                  </a:lnTo>
                  <a:lnTo>
                    <a:pt x="416" y="622"/>
                  </a:lnTo>
                  <a:lnTo>
                    <a:pt x="398" y="653"/>
                  </a:lnTo>
                  <a:lnTo>
                    <a:pt x="376" y="679"/>
                  </a:lnTo>
                  <a:lnTo>
                    <a:pt x="349" y="700"/>
                  </a:lnTo>
                  <a:lnTo>
                    <a:pt x="318" y="718"/>
                  </a:lnTo>
                  <a:lnTo>
                    <a:pt x="285" y="730"/>
                  </a:lnTo>
                  <a:lnTo>
                    <a:pt x="248" y="737"/>
                  </a:lnTo>
                  <a:lnTo>
                    <a:pt x="211" y="739"/>
                  </a:lnTo>
                  <a:lnTo>
                    <a:pt x="161" y="735"/>
                  </a:lnTo>
                  <a:lnTo>
                    <a:pt x="114" y="725"/>
                  </a:lnTo>
                  <a:lnTo>
                    <a:pt x="70" y="706"/>
                  </a:lnTo>
                  <a:lnTo>
                    <a:pt x="33" y="681"/>
                  </a:lnTo>
                  <a:lnTo>
                    <a:pt x="0" y="648"/>
                  </a:lnTo>
                  <a:lnTo>
                    <a:pt x="25" y="624"/>
                  </a:lnTo>
                  <a:lnTo>
                    <a:pt x="58" y="653"/>
                  </a:lnTo>
                  <a:lnTo>
                    <a:pt x="91" y="676"/>
                  </a:lnTo>
                  <a:lnTo>
                    <a:pt x="129" y="692"/>
                  </a:lnTo>
                  <a:lnTo>
                    <a:pt x="170" y="702"/>
                  </a:lnTo>
                  <a:lnTo>
                    <a:pt x="211" y="706"/>
                  </a:lnTo>
                  <a:lnTo>
                    <a:pt x="246" y="702"/>
                  </a:lnTo>
                  <a:lnTo>
                    <a:pt x="278" y="695"/>
                  </a:lnTo>
                  <a:lnTo>
                    <a:pt x="309" y="683"/>
                  </a:lnTo>
                  <a:lnTo>
                    <a:pt x="337" y="665"/>
                  </a:lnTo>
                  <a:lnTo>
                    <a:pt x="360" y="643"/>
                  </a:lnTo>
                  <a:lnTo>
                    <a:pt x="377" y="615"/>
                  </a:lnTo>
                  <a:lnTo>
                    <a:pt x="388" y="584"/>
                  </a:lnTo>
                  <a:lnTo>
                    <a:pt x="391" y="549"/>
                  </a:lnTo>
                  <a:lnTo>
                    <a:pt x="388" y="516"/>
                  </a:lnTo>
                  <a:lnTo>
                    <a:pt x="379" y="488"/>
                  </a:lnTo>
                  <a:lnTo>
                    <a:pt x="363" y="463"/>
                  </a:lnTo>
                  <a:lnTo>
                    <a:pt x="344" y="444"/>
                  </a:lnTo>
                  <a:lnTo>
                    <a:pt x="320" y="427"/>
                  </a:lnTo>
                  <a:lnTo>
                    <a:pt x="294" y="413"/>
                  </a:lnTo>
                  <a:lnTo>
                    <a:pt x="264" y="401"/>
                  </a:lnTo>
                  <a:lnTo>
                    <a:pt x="234" y="389"/>
                  </a:lnTo>
                  <a:lnTo>
                    <a:pt x="203" y="378"/>
                  </a:lnTo>
                  <a:lnTo>
                    <a:pt x="171" y="368"/>
                  </a:lnTo>
                  <a:lnTo>
                    <a:pt x="140" y="355"/>
                  </a:lnTo>
                  <a:lnTo>
                    <a:pt x="110" y="342"/>
                  </a:lnTo>
                  <a:lnTo>
                    <a:pt x="84" y="324"/>
                  </a:lnTo>
                  <a:lnTo>
                    <a:pt x="60" y="305"/>
                  </a:lnTo>
                  <a:lnTo>
                    <a:pt x="40" y="282"/>
                  </a:lnTo>
                  <a:lnTo>
                    <a:pt x="25" y="256"/>
                  </a:lnTo>
                  <a:lnTo>
                    <a:pt x="16" y="223"/>
                  </a:lnTo>
                  <a:lnTo>
                    <a:pt x="12" y="187"/>
                  </a:lnTo>
                  <a:lnTo>
                    <a:pt x="16" y="148"/>
                  </a:lnTo>
                  <a:lnTo>
                    <a:pt x="26" y="113"/>
                  </a:lnTo>
                  <a:lnTo>
                    <a:pt x="44" y="84"/>
                  </a:lnTo>
                  <a:lnTo>
                    <a:pt x="67" y="58"/>
                  </a:lnTo>
                  <a:lnTo>
                    <a:pt x="95" y="37"/>
                  </a:lnTo>
                  <a:lnTo>
                    <a:pt x="124" y="21"/>
                  </a:lnTo>
                  <a:lnTo>
                    <a:pt x="157" y="9"/>
                  </a:lnTo>
                  <a:lnTo>
                    <a:pt x="194" y="2"/>
                  </a:lnTo>
                  <a:lnTo>
                    <a:pt x="2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
            <p:cNvSpPr>
              <a:spLocks/>
            </p:cNvSpPr>
            <p:nvPr userDrawn="1"/>
          </p:nvSpPr>
          <p:spPr bwMode="auto">
            <a:xfrm>
              <a:off x="5467351" y="3130551"/>
              <a:ext cx="461963" cy="555625"/>
            </a:xfrm>
            <a:custGeom>
              <a:avLst/>
              <a:gdLst>
                <a:gd name="T0" fmla="*/ 0 w 581"/>
                <a:gd name="T1" fmla="*/ 0 h 700"/>
                <a:gd name="T2" fmla="*/ 40 w 581"/>
                <a:gd name="T3" fmla="*/ 0 h 700"/>
                <a:gd name="T4" fmla="*/ 288 w 581"/>
                <a:gd name="T5" fmla="*/ 659 h 700"/>
                <a:gd name="T6" fmla="*/ 289 w 581"/>
                <a:gd name="T7" fmla="*/ 659 h 700"/>
                <a:gd name="T8" fmla="*/ 541 w 581"/>
                <a:gd name="T9" fmla="*/ 0 h 700"/>
                <a:gd name="T10" fmla="*/ 581 w 581"/>
                <a:gd name="T11" fmla="*/ 0 h 700"/>
                <a:gd name="T12" fmla="*/ 312 w 581"/>
                <a:gd name="T13" fmla="*/ 700 h 700"/>
                <a:gd name="T14" fmla="*/ 267 w 581"/>
                <a:gd name="T15" fmla="*/ 700 h 700"/>
                <a:gd name="T16" fmla="*/ 0 w 581"/>
                <a:gd name="T17"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 h="700">
                  <a:moveTo>
                    <a:pt x="0" y="0"/>
                  </a:moveTo>
                  <a:lnTo>
                    <a:pt x="40" y="0"/>
                  </a:lnTo>
                  <a:lnTo>
                    <a:pt x="288" y="659"/>
                  </a:lnTo>
                  <a:lnTo>
                    <a:pt x="289" y="659"/>
                  </a:lnTo>
                  <a:lnTo>
                    <a:pt x="541" y="0"/>
                  </a:lnTo>
                  <a:lnTo>
                    <a:pt x="581" y="0"/>
                  </a:lnTo>
                  <a:lnTo>
                    <a:pt x="312" y="700"/>
                  </a:lnTo>
                  <a:lnTo>
                    <a:pt x="267" y="70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1"/>
            <p:cNvSpPr>
              <a:spLocks noEditPoints="1"/>
            </p:cNvSpPr>
            <p:nvPr userDrawn="1"/>
          </p:nvSpPr>
          <p:spPr bwMode="auto">
            <a:xfrm>
              <a:off x="5975351" y="3144838"/>
              <a:ext cx="47625" cy="541338"/>
            </a:xfrm>
            <a:custGeom>
              <a:avLst/>
              <a:gdLst>
                <a:gd name="T0" fmla="*/ 14 w 61"/>
                <a:gd name="T1" fmla="*/ 224 h 680"/>
                <a:gd name="T2" fmla="*/ 49 w 61"/>
                <a:gd name="T3" fmla="*/ 224 h 680"/>
                <a:gd name="T4" fmla="*/ 49 w 61"/>
                <a:gd name="T5" fmla="*/ 680 h 680"/>
                <a:gd name="T6" fmla="*/ 14 w 61"/>
                <a:gd name="T7" fmla="*/ 680 h 680"/>
                <a:gd name="T8" fmla="*/ 14 w 61"/>
                <a:gd name="T9" fmla="*/ 224 h 680"/>
                <a:gd name="T10" fmla="*/ 32 w 61"/>
                <a:gd name="T11" fmla="*/ 0 h 680"/>
                <a:gd name="T12" fmla="*/ 46 w 61"/>
                <a:gd name="T13" fmla="*/ 5 h 680"/>
                <a:gd name="T14" fmla="*/ 56 w 61"/>
                <a:gd name="T15" fmla="*/ 15 h 680"/>
                <a:gd name="T16" fmla="*/ 61 w 61"/>
                <a:gd name="T17" fmla="*/ 31 h 680"/>
                <a:gd name="T18" fmla="*/ 58 w 61"/>
                <a:gd name="T19" fmla="*/ 45 h 680"/>
                <a:gd name="T20" fmla="*/ 53 w 61"/>
                <a:gd name="T21" fmla="*/ 55 h 680"/>
                <a:gd name="T22" fmla="*/ 42 w 61"/>
                <a:gd name="T23" fmla="*/ 62 h 680"/>
                <a:gd name="T24" fmla="*/ 32 w 61"/>
                <a:gd name="T25" fmla="*/ 64 h 680"/>
                <a:gd name="T26" fmla="*/ 20 w 61"/>
                <a:gd name="T27" fmla="*/ 62 h 680"/>
                <a:gd name="T28" fmla="*/ 11 w 61"/>
                <a:gd name="T29" fmla="*/ 55 h 680"/>
                <a:gd name="T30" fmla="*/ 4 w 61"/>
                <a:gd name="T31" fmla="*/ 45 h 680"/>
                <a:gd name="T32" fmla="*/ 0 w 61"/>
                <a:gd name="T33" fmla="*/ 31 h 680"/>
                <a:gd name="T34" fmla="*/ 6 w 61"/>
                <a:gd name="T35" fmla="*/ 15 h 680"/>
                <a:gd name="T36" fmla="*/ 16 w 61"/>
                <a:gd name="T37" fmla="*/ 5 h 680"/>
                <a:gd name="T38" fmla="*/ 32 w 61"/>
                <a:gd name="T39"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80">
                  <a:moveTo>
                    <a:pt x="14" y="224"/>
                  </a:moveTo>
                  <a:lnTo>
                    <a:pt x="49" y="224"/>
                  </a:lnTo>
                  <a:lnTo>
                    <a:pt x="49" y="680"/>
                  </a:lnTo>
                  <a:lnTo>
                    <a:pt x="14" y="680"/>
                  </a:lnTo>
                  <a:lnTo>
                    <a:pt x="14" y="224"/>
                  </a:lnTo>
                  <a:close/>
                  <a:moveTo>
                    <a:pt x="32" y="0"/>
                  </a:moveTo>
                  <a:lnTo>
                    <a:pt x="46" y="5"/>
                  </a:lnTo>
                  <a:lnTo>
                    <a:pt x="56" y="15"/>
                  </a:lnTo>
                  <a:lnTo>
                    <a:pt x="61" y="31"/>
                  </a:lnTo>
                  <a:lnTo>
                    <a:pt x="58" y="45"/>
                  </a:lnTo>
                  <a:lnTo>
                    <a:pt x="53" y="55"/>
                  </a:lnTo>
                  <a:lnTo>
                    <a:pt x="42" y="62"/>
                  </a:lnTo>
                  <a:lnTo>
                    <a:pt x="32" y="64"/>
                  </a:lnTo>
                  <a:lnTo>
                    <a:pt x="20" y="62"/>
                  </a:lnTo>
                  <a:lnTo>
                    <a:pt x="11" y="55"/>
                  </a:lnTo>
                  <a:lnTo>
                    <a:pt x="4" y="45"/>
                  </a:lnTo>
                  <a:lnTo>
                    <a:pt x="0" y="31"/>
                  </a:lnTo>
                  <a:lnTo>
                    <a:pt x="6" y="15"/>
                  </a:lnTo>
                  <a:lnTo>
                    <a:pt x="16" y="5"/>
                  </a:lnTo>
                  <a:lnTo>
                    <a:pt x="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2"/>
            <p:cNvSpPr>
              <a:spLocks/>
            </p:cNvSpPr>
            <p:nvPr userDrawn="1"/>
          </p:nvSpPr>
          <p:spPr bwMode="auto">
            <a:xfrm>
              <a:off x="6107113" y="3324226"/>
              <a:ext cx="317500" cy="550863"/>
            </a:xfrm>
            <a:custGeom>
              <a:avLst/>
              <a:gdLst>
                <a:gd name="T0" fmla="*/ 0 w 400"/>
                <a:gd name="T1" fmla="*/ 0 h 695"/>
                <a:gd name="T2" fmla="*/ 40 w 400"/>
                <a:gd name="T3" fmla="*/ 0 h 695"/>
                <a:gd name="T4" fmla="*/ 204 w 400"/>
                <a:gd name="T5" fmla="*/ 427 h 695"/>
                <a:gd name="T6" fmla="*/ 361 w 400"/>
                <a:gd name="T7" fmla="*/ 0 h 695"/>
                <a:gd name="T8" fmla="*/ 400 w 400"/>
                <a:gd name="T9" fmla="*/ 0 h 695"/>
                <a:gd name="T10" fmla="*/ 173 w 400"/>
                <a:gd name="T11" fmla="*/ 597 h 695"/>
                <a:gd name="T12" fmla="*/ 159 w 400"/>
                <a:gd name="T13" fmla="*/ 625 h 695"/>
                <a:gd name="T14" fmla="*/ 145 w 400"/>
                <a:gd name="T15" fmla="*/ 650 h 695"/>
                <a:gd name="T16" fmla="*/ 127 w 400"/>
                <a:gd name="T17" fmla="*/ 669 h 695"/>
                <a:gd name="T18" fmla="*/ 105 w 400"/>
                <a:gd name="T19" fmla="*/ 685 h 695"/>
                <a:gd name="T20" fmla="*/ 80 w 400"/>
                <a:gd name="T21" fmla="*/ 693 h 695"/>
                <a:gd name="T22" fmla="*/ 51 w 400"/>
                <a:gd name="T23" fmla="*/ 695 h 695"/>
                <a:gd name="T24" fmla="*/ 28 w 400"/>
                <a:gd name="T25" fmla="*/ 693 h 695"/>
                <a:gd name="T26" fmla="*/ 5 w 400"/>
                <a:gd name="T27" fmla="*/ 690 h 695"/>
                <a:gd name="T28" fmla="*/ 10 w 400"/>
                <a:gd name="T29" fmla="*/ 657 h 695"/>
                <a:gd name="T30" fmla="*/ 30 w 400"/>
                <a:gd name="T31" fmla="*/ 662 h 695"/>
                <a:gd name="T32" fmla="*/ 51 w 400"/>
                <a:gd name="T33" fmla="*/ 664 h 695"/>
                <a:gd name="T34" fmla="*/ 75 w 400"/>
                <a:gd name="T35" fmla="*/ 660 h 695"/>
                <a:gd name="T36" fmla="*/ 94 w 400"/>
                <a:gd name="T37" fmla="*/ 651 h 695"/>
                <a:gd name="T38" fmla="*/ 112 w 400"/>
                <a:gd name="T39" fmla="*/ 638 h 695"/>
                <a:gd name="T40" fmla="*/ 124 w 400"/>
                <a:gd name="T41" fmla="*/ 620 h 695"/>
                <a:gd name="T42" fmla="*/ 136 w 400"/>
                <a:gd name="T43" fmla="*/ 599 h 695"/>
                <a:gd name="T44" fmla="*/ 145 w 400"/>
                <a:gd name="T45" fmla="*/ 578 h 695"/>
                <a:gd name="T46" fmla="*/ 187 w 400"/>
                <a:gd name="T47" fmla="*/ 465 h 695"/>
                <a:gd name="T48" fmla="*/ 0 w 400"/>
                <a:gd name="T49"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695">
                  <a:moveTo>
                    <a:pt x="0" y="0"/>
                  </a:moveTo>
                  <a:lnTo>
                    <a:pt x="40" y="0"/>
                  </a:lnTo>
                  <a:lnTo>
                    <a:pt x="204" y="427"/>
                  </a:lnTo>
                  <a:lnTo>
                    <a:pt x="361" y="0"/>
                  </a:lnTo>
                  <a:lnTo>
                    <a:pt x="400" y="0"/>
                  </a:lnTo>
                  <a:lnTo>
                    <a:pt x="173" y="597"/>
                  </a:lnTo>
                  <a:lnTo>
                    <a:pt x="159" y="625"/>
                  </a:lnTo>
                  <a:lnTo>
                    <a:pt x="145" y="650"/>
                  </a:lnTo>
                  <a:lnTo>
                    <a:pt x="127" y="669"/>
                  </a:lnTo>
                  <a:lnTo>
                    <a:pt x="105" y="685"/>
                  </a:lnTo>
                  <a:lnTo>
                    <a:pt x="80" y="693"/>
                  </a:lnTo>
                  <a:lnTo>
                    <a:pt x="51" y="695"/>
                  </a:lnTo>
                  <a:lnTo>
                    <a:pt x="28" y="693"/>
                  </a:lnTo>
                  <a:lnTo>
                    <a:pt x="5" y="690"/>
                  </a:lnTo>
                  <a:lnTo>
                    <a:pt x="10" y="657"/>
                  </a:lnTo>
                  <a:lnTo>
                    <a:pt x="30" y="662"/>
                  </a:lnTo>
                  <a:lnTo>
                    <a:pt x="51" y="664"/>
                  </a:lnTo>
                  <a:lnTo>
                    <a:pt x="75" y="660"/>
                  </a:lnTo>
                  <a:lnTo>
                    <a:pt x="94" y="651"/>
                  </a:lnTo>
                  <a:lnTo>
                    <a:pt x="112" y="638"/>
                  </a:lnTo>
                  <a:lnTo>
                    <a:pt x="124" y="620"/>
                  </a:lnTo>
                  <a:lnTo>
                    <a:pt x="136" y="599"/>
                  </a:lnTo>
                  <a:lnTo>
                    <a:pt x="145" y="578"/>
                  </a:lnTo>
                  <a:lnTo>
                    <a:pt x="187" y="46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3"/>
            <p:cNvSpPr>
              <a:spLocks noEditPoints="1"/>
            </p:cNvSpPr>
            <p:nvPr userDrawn="1"/>
          </p:nvSpPr>
          <p:spPr bwMode="auto">
            <a:xfrm>
              <a:off x="6462713" y="3313113"/>
              <a:ext cx="293688" cy="384175"/>
            </a:xfrm>
            <a:custGeom>
              <a:avLst/>
              <a:gdLst>
                <a:gd name="T0" fmla="*/ 241 w 370"/>
                <a:gd name="T1" fmla="*/ 228 h 484"/>
                <a:gd name="T2" fmla="*/ 176 w 370"/>
                <a:gd name="T3" fmla="*/ 234 h 484"/>
                <a:gd name="T4" fmla="*/ 115 w 370"/>
                <a:gd name="T5" fmla="*/ 248 h 484"/>
                <a:gd name="T6" fmla="*/ 68 w 370"/>
                <a:gd name="T7" fmla="*/ 275 h 484"/>
                <a:gd name="T8" fmla="*/ 40 w 370"/>
                <a:gd name="T9" fmla="*/ 319 h 484"/>
                <a:gd name="T10" fmla="*/ 40 w 370"/>
                <a:gd name="T11" fmla="*/ 376 h 484"/>
                <a:gd name="T12" fmla="*/ 61 w 370"/>
                <a:gd name="T13" fmla="*/ 416 h 484"/>
                <a:gd name="T14" fmla="*/ 98 w 370"/>
                <a:gd name="T15" fmla="*/ 441 h 484"/>
                <a:gd name="T16" fmla="*/ 139 w 370"/>
                <a:gd name="T17" fmla="*/ 453 h 484"/>
                <a:gd name="T18" fmla="*/ 199 w 370"/>
                <a:gd name="T19" fmla="*/ 451 h 484"/>
                <a:gd name="T20" fmla="*/ 258 w 370"/>
                <a:gd name="T21" fmla="*/ 425 h 484"/>
                <a:gd name="T22" fmla="*/ 298 w 370"/>
                <a:gd name="T23" fmla="*/ 378 h 484"/>
                <a:gd name="T24" fmla="*/ 321 w 370"/>
                <a:gd name="T25" fmla="*/ 319 h 484"/>
                <a:gd name="T26" fmla="*/ 328 w 370"/>
                <a:gd name="T27" fmla="*/ 255 h 484"/>
                <a:gd name="T28" fmla="*/ 272 w 370"/>
                <a:gd name="T29" fmla="*/ 227 h 484"/>
                <a:gd name="T30" fmla="*/ 227 w 370"/>
                <a:gd name="T31" fmla="*/ 2 h 484"/>
                <a:gd name="T32" fmla="*/ 290 w 370"/>
                <a:gd name="T33" fmla="*/ 23 h 484"/>
                <a:gd name="T34" fmla="*/ 335 w 370"/>
                <a:gd name="T35" fmla="*/ 65 h 484"/>
                <a:gd name="T36" fmla="*/ 359 w 370"/>
                <a:gd name="T37" fmla="*/ 127 h 484"/>
                <a:gd name="T38" fmla="*/ 363 w 370"/>
                <a:gd name="T39" fmla="*/ 368 h 484"/>
                <a:gd name="T40" fmla="*/ 366 w 370"/>
                <a:gd name="T41" fmla="*/ 441 h 484"/>
                <a:gd name="T42" fmla="*/ 337 w 370"/>
                <a:gd name="T43" fmla="*/ 470 h 484"/>
                <a:gd name="T44" fmla="*/ 331 w 370"/>
                <a:gd name="T45" fmla="*/ 422 h 484"/>
                <a:gd name="T46" fmla="*/ 330 w 370"/>
                <a:gd name="T47" fmla="*/ 373 h 484"/>
                <a:gd name="T48" fmla="*/ 309 w 370"/>
                <a:gd name="T49" fmla="*/ 408 h 484"/>
                <a:gd name="T50" fmla="*/ 256 w 370"/>
                <a:gd name="T51" fmla="*/ 457 h 484"/>
                <a:gd name="T52" fmla="*/ 192 w 370"/>
                <a:gd name="T53" fmla="*/ 481 h 484"/>
                <a:gd name="T54" fmla="*/ 127 w 370"/>
                <a:gd name="T55" fmla="*/ 483 h 484"/>
                <a:gd name="T56" fmla="*/ 75 w 370"/>
                <a:gd name="T57" fmla="*/ 467 h 484"/>
                <a:gd name="T58" fmla="*/ 29 w 370"/>
                <a:gd name="T59" fmla="*/ 434 h 484"/>
                <a:gd name="T60" fmla="*/ 3 w 370"/>
                <a:gd name="T61" fmla="*/ 383 h 484"/>
                <a:gd name="T62" fmla="*/ 3 w 370"/>
                <a:gd name="T63" fmla="*/ 317 h 484"/>
                <a:gd name="T64" fmla="*/ 29 w 370"/>
                <a:gd name="T65" fmla="*/ 265 h 484"/>
                <a:gd name="T66" fmla="*/ 75 w 370"/>
                <a:gd name="T67" fmla="*/ 232 h 484"/>
                <a:gd name="T68" fmla="*/ 132 w 370"/>
                <a:gd name="T69" fmla="*/ 211 h 484"/>
                <a:gd name="T70" fmla="*/ 199 w 370"/>
                <a:gd name="T71" fmla="*/ 201 h 484"/>
                <a:gd name="T72" fmla="*/ 262 w 370"/>
                <a:gd name="T73" fmla="*/ 199 h 484"/>
                <a:gd name="T74" fmla="*/ 328 w 370"/>
                <a:gd name="T75" fmla="*/ 169 h 484"/>
                <a:gd name="T76" fmla="*/ 316 w 370"/>
                <a:gd name="T77" fmla="*/ 100 h 484"/>
                <a:gd name="T78" fmla="*/ 279 w 370"/>
                <a:gd name="T79" fmla="*/ 54 h 484"/>
                <a:gd name="T80" fmla="*/ 223 w 370"/>
                <a:gd name="T81" fmla="*/ 33 h 484"/>
                <a:gd name="T82" fmla="*/ 148 w 370"/>
                <a:gd name="T83" fmla="*/ 35 h 484"/>
                <a:gd name="T84" fmla="*/ 78 w 370"/>
                <a:gd name="T85" fmla="*/ 63 h 484"/>
                <a:gd name="T86" fmla="*/ 29 w 370"/>
                <a:gd name="T87" fmla="*/ 59 h 484"/>
                <a:gd name="T88" fmla="*/ 103 w 370"/>
                <a:gd name="T89" fmla="*/ 16 h 484"/>
                <a:gd name="T90" fmla="*/ 190 w 370"/>
                <a:gd name="T9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0" h="484">
                  <a:moveTo>
                    <a:pt x="272" y="227"/>
                  </a:moveTo>
                  <a:lnTo>
                    <a:pt x="241" y="228"/>
                  </a:lnTo>
                  <a:lnTo>
                    <a:pt x="207" y="230"/>
                  </a:lnTo>
                  <a:lnTo>
                    <a:pt x="176" y="234"/>
                  </a:lnTo>
                  <a:lnTo>
                    <a:pt x="145" y="239"/>
                  </a:lnTo>
                  <a:lnTo>
                    <a:pt x="115" y="248"/>
                  </a:lnTo>
                  <a:lnTo>
                    <a:pt x="89" y="260"/>
                  </a:lnTo>
                  <a:lnTo>
                    <a:pt x="68" y="275"/>
                  </a:lnTo>
                  <a:lnTo>
                    <a:pt x="50" y="296"/>
                  </a:lnTo>
                  <a:lnTo>
                    <a:pt x="40" y="319"/>
                  </a:lnTo>
                  <a:lnTo>
                    <a:pt x="36" y="349"/>
                  </a:lnTo>
                  <a:lnTo>
                    <a:pt x="40" y="376"/>
                  </a:lnTo>
                  <a:lnTo>
                    <a:pt x="49" y="399"/>
                  </a:lnTo>
                  <a:lnTo>
                    <a:pt x="61" y="416"/>
                  </a:lnTo>
                  <a:lnTo>
                    <a:pt x="78" y="430"/>
                  </a:lnTo>
                  <a:lnTo>
                    <a:pt x="98" y="441"/>
                  </a:lnTo>
                  <a:lnTo>
                    <a:pt x="118" y="450"/>
                  </a:lnTo>
                  <a:lnTo>
                    <a:pt x="139" y="453"/>
                  </a:lnTo>
                  <a:lnTo>
                    <a:pt x="160" y="455"/>
                  </a:lnTo>
                  <a:lnTo>
                    <a:pt x="199" y="451"/>
                  </a:lnTo>
                  <a:lnTo>
                    <a:pt x="230" y="441"/>
                  </a:lnTo>
                  <a:lnTo>
                    <a:pt x="258" y="425"/>
                  </a:lnTo>
                  <a:lnTo>
                    <a:pt x="281" y="404"/>
                  </a:lnTo>
                  <a:lnTo>
                    <a:pt x="298" y="378"/>
                  </a:lnTo>
                  <a:lnTo>
                    <a:pt x="312" y="350"/>
                  </a:lnTo>
                  <a:lnTo>
                    <a:pt x="321" y="319"/>
                  </a:lnTo>
                  <a:lnTo>
                    <a:pt x="326" y="288"/>
                  </a:lnTo>
                  <a:lnTo>
                    <a:pt x="328" y="255"/>
                  </a:lnTo>
                  <a:lnTo>
                    <a:pt x="328" y="227"/>
                  </a:lnTo>
                  <a:lnTo>
                    <a:pt x="272" y="227"/>
                  </a:lnTo>
                  <a:close/>
                  <a:moveTo>
                    <a:pt x="190" y="0"/>
                  </a:moveTo>
                  <a:lnTo>
                    <a:pt x="227" y="2"/>
                  </a:lnTo>
                  <a:lnTo>
                    <a:pt x="260" y="9"/>
                  </a:lnTo>
                  <a:lnTo>
                    <a:pt x="290" y="23"/>
                  </a:lnTo>
                  <a:lnTo>
                    <a:pt x="316" y="40"/>
                  </a:lnTo>
                  <a:lnTo>
                    <a:pt x="335" y="65"/>
                  </a:lnTo>
                  <a:lnTo>
                    <a:pt x="351" y="93"/>
                  </a:lnTo>
                  <a:lnTo>
                    <a:pt x="359" y="127"/>
                  </a:lnTo>
                  <a:lnTo>
                    <a:pt x="363" y="167"/>
                  </a:lnTo>
                  <a:lnTo>
                    <a:pt x="363" y="368"/>
                  </a:lnTo>
                  <a:lnTo>
                    <a:pt x="363" y="404"/>
                  </a:lnTo>
                  <a:lnTo>
                    <a:pt x="366" y="441"/>
                  </a:lnTo>
                  <a:lnTo>
                    <a:pt x="370" y="470"/>
                  </a:lnTo>
                  <a:lnTo>
                    <a:pt x="337" y="470"/>
                  </a:lnTo>
                  <a:lnTo>
                    <a:pt x="335" y="450"/>
                  </a:lnTo>
                  <a:lnTo>
                    <a:pt x="331" y="422"/>
                  </a:lnTo>
                  <a:lnTo>
                    <a:pt x="330" y="396"/>
                  </a:lnTo>
                  <a:lnTo>
                    <a:pt x="330" y="373"/>
                  </a:lnTo>
                  <a:lnTo>
                    <a:pt x="326" y="373"/>
                  </a:lnTo>
                  <a:lnTo>
                    <a:pt x="309" y="408"/>
                  </a:lnTo>
                  <a:lnTo>
                    <a:pt x="284" y="436"/>
                  </a:lnTo>
                  <a:lnTo>
                    <a:pt x="256" y="457"/>
                  </a:lnTo>
                  <a:lnTo>
                    <a:pt x="225" y="472"/>
                  </a:lnTo>
                  <a:lnTo>
                    <a:pt x="192" y="481"/>
                  </a:lnTo>
                  <a:lnTo>
                    <a:pt x="155" y="484"/>
                  </a:lnTo>
                  <a:lnTo>
                    <a:pt x="127" y="483"/>
                  </a:lnTo>
                  <a:lnTo>
                    <a:pt x="99" y="476"/>
                  </a:lnTo>
                  <a:lnTo>
                    <a:pt x="75" y="467"/>
                  </a:lnTo>
                  <a:lnTo>
                    <a:pt x="50" y="453"/>
                  </a:lnTo>
                  <a:lnTo>
                    <a:pt x="29" y="434"/>
                  </a:lnTo>
                  <a:lnTo>
                    <a:pt x="14" y="411"/>
                  </a:lnTo>
                  <a:lnTo>
                    <a:pt x="3" y="383"/>
                  </a:lnTo>
                  <a:lnTo>
                    <a:pt x="0" y="350"/>
                  </a:lnTo>
                  <a:lnTo>
                    <a:pt x="3" y="317"/>
                  </a:lnTo>
                  <a:lnTo>
                    <a:pt x="14" y="289"/>
                  </a:lnTo>
                  <a:lnTo>
                    <a:pt x="29" y="265"/>
                  </a:lnTo>
                  <a:lnTo>
                    <a:pt x="50" y="246"/>
                  </a:lnTo>
                  <a:lnTo>
                    <a:pt x="75" y="232"/>
                  </a:lnTo>
                  <a:lnTo>
                    <a:pt x="103" y="220"/>
                  </a:lnTo>
                  <a:lnTo>
                    <a:pt x="132" y="211"/>
                  </a:lnTo>
                  <a:lnTo>
                    <a:pt x="166" y="206"/>
                  </a:lnTo>
                  <a:lnTo>
                    <a:pt x="199" y="201"/>
                  </a:lnTo>
                  <a:lnTo>
                    <a:pt x="230" y="199"/>
                  </a:lnTo>
                  <a:lnTo>
                    <a:pt x="262" y="199"/>
                  </a:lnTo>
                  <a:lnTo>
                    <a:pt x="328" y="199"/>
                  </a:lnTo>
                  <a:lnTo>
                    <a:pt x="328" y="169"/>
                  </a:lnTo>
                  <a:lnTo>
                    <a:pt x="324" y="131"/>
                  </a:lnTo>
                  <a:lnTo>
                    <a:pt x="316" y="100"/>
                  </a:lnTo>
                  <a:lnTo>
                    <a:pt x="300" y="75"/>
                  </a:lnTo>
                  <a:lnTo>
                    <a:pt x="279" y="54"/>
                  </a:lnTo>
                  <a:lnTo>
                    <a:pt x="253" y="42"/>
                  </a:lnTo>
                  <a:lnTo>
                    <a:pt x="223" y="33"/>
                  </a:lnTo>
                  <a:lnTo>
                    <a:pt x="188" y="30"/>
                  </a:lnTo>
                  <a:lnTo>
                    <a:pt x="148" y="35"/>
                  </a:lnTo>
                  <a:lnTo>
                    <a:pt x="111" y="46"/>
                  </a:lnTo>
                  <a:lnTo>
                    <a:pt x="78" y="63"/>
                  </a:lnTo>
                  <a:lnTo>
                    <a:pt x="49" y="86"/>
                  </a:lnTo>
                  <a:lnTo>
                    <a:pt x="29" y="59"/>
                  </a:lnTo>
                  <a:lnTo>
                    <a:pt x="63" y="35"/>
                  </a:lnTo>
                  <a:lnTo>
                    <a:pt x="103" y="16"/>
                  </a:lnTo>
                  <a:lnTo>
                    <a:pt x="145" y="4"/>
                  </a:lnTo>
                  <a:lnTo>
                    <a:pt x="19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4"/>
            <p:cNvSpPr>
              <a:spLocks noEditPoints="1"/>
            </p:cNvSpPr>
            <p:nvPr userDrawn="1"/>
          </p:nvSpPr>
          <p:spPr bwMode="auto">
            <a:xfrm>
              <a:off x="6753226" y="3311526"/>
              <a:ext cx="95250" cy="46038"/>
            </a:xfrm>
            <a:custGeom>
              <a:avLst/>
              <a:gdLst>
                <a:gd name="T0" fmla="*/ 60 w 119"/>
                <a:gd name="T1" fmla="*/ 0 h 59"/>
                <a:gd name="T2" fmla="*/ 67 w 119"/>
                <a:gd name="T3" fmla="*/ 0 h 59"/>
                <a:gd name="T4" fmla="*/ 89 w 119"/>
                <a:gd name="T5" fmla="*/ 52 h 59"/>
                <a:gd name="T6" fmla="*/ 110 w 119"/>
                <a:gd name="T7" fmla="*/ 0 h 59"/>
                <a:gd name="T8" fmla="*/ 119 w 119"/>
                <a:gd name="T9" fmla="*/ 0 h 59"/>
                <a:gd name="T10" fmla="*/ 119 w 119"/>
                <a:gd name="T11" fmla="*/ 59 h 59"/>
                <a:gd name="T12" fmla="*/ 114 w 119"/>
                <a:gd name="T13" fmla="*/ 59 h 59"/>
                <a:gd name="T14" fmla="*/ 114 w 119"/>
                <a:gd name="T15" fmla="*/ 5 h 59"/>
                <a:gd name="T16" fmla="*/ 114 w 119"/>
                <a:gd name="T17" fmla="*/ 5 h 59"/>
                <a:gd name="T18" fmla="*/ 91 w 119"/>
                <a:gd name="T19" fmla="*/ 59 h 59"/>
                <a:gd name="T20" fmla="*/ 88 w 119"/>
                <a:gd name="T21" fmla="*/ 59 h 59"/>
                <a:gd name="T22" fmla="*/ 65 w 119"/>
                <a:gd name="T23" fmla="*/ 5 h 59"/>
                <a:gd name="T24" fmla="*/ 65 w 119"/>
                <a:gd name="T25" fmla="*/ 5 h 59"/>
                <a:gd name="T26" fmla="*/ 65 w 119"/>
                <a:gd name="T27" fmla="*/ 59 h 59"/>
                <a:gd name="T28" fmla="*/ 60 w 119"/>
                <a:gd name="T29" fmla="*/ 59 h 59"/>
                <a:gd name="T30" fmla="*/ 60 w 119"/>
                <a:gd name="T31" fmla="*/ 0 h 59"/>
                <a:gd name="T32" fmla="*/ 0 w 119"/>
                <a:gd name="T33" fmla="*/ 0 h 59"/>
                <a:gd name="T34" fmla="*/ 46 w 119"/>
                <a:gd name="T35" fmla="*/ 0 h 59"/>
                <a:gd name="T36" fmla="*/ 46 w 119"/>
                <a:gd name="T37" fmla="*/ 3 h 59"/>
                <a:gd name="T38" fmla="*/ 25 w 119"/>
                <a:gd name="T39" fmla="*/ 3 h 59"/>
                <a:gd name="T40" fmla="*/ 25 w 119"/>
                <a:gd name="T41" fmla="*/ 59 h 59"/>
                <a:gd name="T42" fmla="*/ 21 w 119"/>
                <a:gd name="T43" fmla="*/ 59 h 59"/>
                <a:gd name="T44" fmla="*/ 21 w 119"/>
                <a:gd name="T45" fmla="*/ 3 h 59"/>
                <a:gd name="T46" fmla="*/ 0 w 119"/>
                <a:gd name="T47" fmla="*/ 3 h 59"/>
                <a:gd name="T48" fmla="*/ 0 w 119"/>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9" h="59">
                  <a:moveTo>
                    <a:pt x="60" y="0"/>
                  </a:moveTo>
                  <a:lnTo>
                    <a:pt x="67" y="0"/>
                  </a:lnTo>
                  <a:lnTo>
                    <a:pt x="89" y="52"/>
                  </a:lnTo>
                  <a:lnTo>
                    <a:pt x="110" y="0"/>
                  </a:lnTo>
                  <a:lnTo>
                    <a:pt x="119" y="0"/>
                  </a:lnTo>
                  <a:lnTo>
                    <a:pt x="119" y="59"/>
                  </a:lnTo>
                  <a:lnTo>
                    <a:pt x="114" y="59"/>
                  </a:lnTo>
                  <a:lnTo>
                    <a:pt x="114" y="5"/>
                  </a:lnTo>
                  <a:lnTo>
                    <a:pt x="114" y="5"/>
                  </a:lnTo>
                  <a:lnTo>
                    <a:pt x="91" y="59"/>
                  </a:lnTo>
                  <a:lnTo>
                    <a:pt x="88" y="59"/>
                  </a:lnTo>
                  <a:lnTo>
                    <a:pt x="65" y="5"/>
                  </a:lnTo>
                  <a:lnTo>
                    <a:pt x="65" y="5"/>
                  </a:lnTo>
                  <a:lnTo>
                    <a:pt x="65" y="59"/>
                  </a:lnTo>
                  <a:lnTo>
                    <a:pt x="60" y="59"/>
                  </a:lnTo>
                  <a:lnTo>
                    <a:pt x="60" y="0"/>
                  </a:lnTo>
                  <a:close/>
                  <a:moveTo>
                    <a:pt x="0" y="0"/>
                  </a:moveTo>
                  <a:lnTo>
                    <a:pt x="46" y="0"/>
                  </a:lnTo>
                  <a:lnTo>
                    <a:pt x="46" y="3"/>
                  </a:lnTo>
                  <a:lnTo>
                    <a:pt x="25" y="3"/>
                  </a:lnTo>
                  <a:lnTo>
                    <a:pt x="25" y="59"/>
                  </a:lnTo>
                  <a:lnTo>
                    <a:pt x="21" y="59"/>
                  </a:lnTo>
                  <a:lnTo>
                    <a:pt x="21" y="3"/>
                  </a:lnTo>
                  <a:lnTo>
                    <a:pt x="0" y="3"/>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5"/>
            <p:cNvSpPr>
              <a:spLocks/>
            </p:cNvSpPr>
            <p:nvPr userDrawn="1"/>
          </p:nvSpPr>
          <p:spPr bwMode="auto">
            <a:xfrm>
              <a:off x="2281238" y="2917826"/>
              <a:ext cx="1417638" cy="925513"/>
            </a:xfrm>
            <a:custGeom>
              <a:avLst/>
              <a:gdLst>
                <a:gd name="T0" fmla="*/ 929 w 1786"/>
                <a:gd name="T1" fmla="*/ 37 h 1167"/>
                <a:gd name="T2" fmla="*/ 1080 w 1786"/>
                <a:gd name="T3" fmla="*/ 145 h 1167"/>
                <a:gd name="T4" fmla="*/ 1087 w 1786"/>
                <a:gd name="T5" fmla="*/ 190 h 1167"/>
                <a:gd name="T6" fmla="*/ 1028 w 1786"/>
                <a:gd name="T7" fmla="*/ 213 h 1167"/>
                <a:gd name="T8" fmla="*/ 916 w 1786"/>
                <a:gd name="T9" fmla="*/ 131 h 1167"/>
                <a:gd name="T10" fmla="*/ 688 w 1786"/>
                <a:gd name="T11" fmla="*/ 94 h 1167"/>
                <a:gd name="T12" fmla="*/ 485 w 1786"/>
                <a:gd name="T13" fmla="*/ 199 h 1167"/>
                <a:gd name="T14" fmla="*/ 382 w 1786"/>
                <a:gd name="T15" fmla="*/ 399 h 1167"/>
                <a:gd name="T16" fmla="*/ 339 w 1786"/>
                <a:gd name="T17" fmla="*/ 573 h 1167"/>
                <a:gd name="T18" fmla="*/ 164 w 1786"/>
                <a:gd name="T19" fmla="*/ 650 h 1167"/>
                <a:gd name="T20" fmla="*/ 91 w 1786"/>
                <a:gd name="T21" fmla="*/ 826 h 1167"/>
                <a:gd name="T22" fmla="*/ 164 w 1786"/>
                <a:gd name="T23" fmla="*/ 1003 h 1167"/>
                <a:gd name="T24" fmla="*/ 342 w 1786"/>
                <a:gd name="T25" fmla="*/ 1076 h 1167"/>
                <a:gd name="T26" fmla="*/ 1443 w 1786"/>
                <a:gd name="T27" fmla="*/ 1076 h 1167"/>
                <a:gd name="T28" fmla="*/ 1622 w 1786"/>
                <a:gd name="T29" fmla="*/ 1003 h 1167"/>
                <a:gd name="T30" fmla="*/ 1695 w 1786"/>
                <a:gd name="T31" fmla="*/ 826 h 1167"/>
                <a:gd name="T32" fmla="*/ 1632 w 1786"/>
                <a:gd name="T33" fmla="*/ 658 h 1167"/>
                <a:gd name="T34" fmla="*/ 1473 w 1786"/>
                <a:gd name="T35" fmla="*/ 575 h 1167"/>
                <a:gd name="T36" fmla="*/ 1433 w 1786"/>
                <a:gd name="T37" fmla="*/ 448 h 1167"/>
                <a:gd name="T38" fmla="*/ 1389 w 1786"/>
                <a:gd name="T39" fmla="*/ 373 h 1167"/>
                <a:gd name="T40" fmla="*/ 1285 w 1786"/>
                <a:gd name="T41" fmla="*/ 333 h 1167"/>
                <a:gd name="T42" fmla="*/ 1190 w 1786"/>
                <a:gd name="T43" fmla="*/ 362 h 1167"/>
                <a:gd name="T44" fmla="*/ 1155 w 1786"/>
                <a:gd name="T45" fmla="*/ 401 h 1167"/>
                <a:gd name="T46" fmla="*/ 1149 w 1786"/>
                <a:gd name="T47" fmla="*/ 413 h 1167"/>
                <a:gd name="T48" fmla="*/ 918 w 1786"/>
                <a:gd name="T49" fmla="*/ 928 h 1167"/>
                <a:gd name="T50" fmla="*/ 867 w 1786"/>
                <a:gd name="T51" fmla="*/ 955 h 1167"/>
                <a:gd name="T52" fmla="*/ 834 w 1786"/>
                <a:gd name="T53" fmla="*/ 923 h 1167"/>
                <a:gd name="T54" fmla="*/ 651 w 1786"/>
                <a:gd name="T55" fmla="*/ 443 h 1167"/>
                <a:gd name="T56" fmla="*/ 714 w 1786"/>
                <a:gd name="T57" fmla="*/ 441 h 1167"/>
                <a:gd name="T58" fmla="*/ 1059 w 1786"/>
                <a:gd name="T59" fmla="*/ 387 h 1167"/>
                <a:gd name="T60" fmla="*/ 1173 w 1786"/>
                <a:gd name="T61" fmla="*/ 270 h 1167"/>
                <a:gd name="T62" fmla="*/ 1258 w 1786"/>
                <a:gd name="T63" fmla="*/ 244 h 1167"/>
                <a:gd name="T64" fmla="*/ 1272 w 1786"/>
                <a:gd name="T65" fmla="*/ 244 h 1167"/>
                <a:gd name="T66" fmla="*/ 1293 w 1786"/>
                <a:gd name="T67" fmla="*/ 244 h 1167"/>
                <a:gd name="T68" fmla="*/ 1381 w 1786"/>
                <a:gd name="T69" fmla="*/ 261 h 1167"/>
                <a:gd name="T70" fmla="*/ 1459 w 1786"/>
                <a:gd name="T71" fmla="*/ 315 h 1167"/>
                <a:gd name="T72" fmla="*/ 1515 w 1786"/>
                <a:gd name="T73" fmla="*/ 402 h 1167"/>
                <a:gd name="T74" fmla="*/ 1583 w 1786"/>
                <a:gd name="T75" fmla="*/ 512 h 1167"/>
                <a:gd name="T76" fmla="*/ 1744 w 1786"/>
                <a:gd name="T77" fmla="*/ 660 h 1167"/>
                <a:gd name="T78" fmla="*/ 1782 w 1786"/>
                <a:gd name="T79" fmla="*/ 880 h 1167"/>
                <a:gd name="T80" fmla="*/ 1686 w 1786"/>
                <a:gd name="T81" fmla="*/ 1068 h 1167"/>
                <a:gd name="T82" fmla="*/ 1499 w 1786"/>
                <a:gd name="T83" fmla="*/ 1163 h 1167"/>
                <a:gd name="T84" fmla="*/ 342 w 1786"/>
                <a:gd name="T85" fmla="*/ 1167 h 1167"/>
                <a:gd name="T86" fmla="*/ 141 w 1786"/>
                <a:gd name="T87" fmla="*/ 1101 h 1167"/>
                <a:gd name="T88" fmla="*/ 17 w 1786"/>
                <a:gd name="T89" fmla="*/ 934 h 1167"/>
                <a:gd name="T90" fmla="*/ 17 w 1786"/>
                <a:gd name="T91" fmla="*/ 718 h 1167"/>
                <a:gd name="T92" fmla="*/ 141 w 1786"/>
                <a:gd name="T93" fmla="*/ 549 h 1167"/>
                <a:gd name="T94" fmla="*/ 286 w 1786"/>
                <a:gd name="T95" fmla="*/ 460 h 1167"/>
                <a:gd name="T96" fmla="*/ 361 w 1786"/>
                <a:gd name="T97" fmla="*/ 209 h 1167"/>
                <a:gd name="T98" fmla="*/ 553 w 1786"/>
                <a:gd name="T99" fmla="*/ 42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6" h="1167">
                  <a:moveTo>
                    <a:pt x="747" y="0"/>
                  </a:moveTo>
                  <a:lnTo>
                    <a:pt x="810" y="4"/>
                  </a:lnTo>
                  <a:lnTo>
                    <a:pt x="871" y="16"/>
                  </a:lnTo>
                  <a:lnTo>
                    <a:pt x="929" y="37"/>
                  </a:lnTo>
                  <a:lnTo>
                    <a:pt x="983" y="65"/>
                  </a:lnTo>
                  <a:lnTo>
                    <a:pt x="1033" y="99"/>
                  </a:lnTo>
                  <a:lnTo>
                    <a:pt x="1079" y="140"/>
                  </a:lnTo>
                  <a:lnTo>
                    <a:pt x="1080" y="145"/>
                  </a:lnTo>
                  <a:lnTo>
                    <a:pt x="1086" y="152"/>
                  </a:lnTo>
                  <a:lnTo>
                    <a:pt x="1089" y="162"/>
                  </a:lnTo>
                  <a:lnTo>
                    <a:pt x="1091" y="173"/>
                  </a:lnTo>
                  <a:lnTo>
                    <a:pt x="1087" y="190"/>
                  </a:lnTo>
                  <a:lnTo>
                    <a:pt x="1077" y="204"/>
                  </a:lnTo>
                  <a:lnTo>
                    <a:pt x="1063" y="213"/>
                  </a:lnTo>
                  <a:lnTo>
                    <a:pt x="1046" y="216"/>
                  </a:lnTo>
                  <a:lnTo>
                    <a:pt x="1028" y="213"/>
                  </a:lnTo>
                  <a:lnTo>
                    <a:pt x="1014" y="204"/>
                  </a:lnTo>
                  <a:lnTo>
                    <a:pt x="1009" y="199"/>
                  </a:lnTo>
                  <a:lnTo>
                    <a:pt x="965" y="160"/>
                  </a:lnTo>
                  <a:lnTo>
                    <a:pt x="916" y="131"/>
                  </a:lnTo>
                  <a:lnTo>
                    <a:pt x="862" y="108"/>
                  </a:lnTo>
                  <a:lnTo>
                    <a:pt x="806" y="94"/>
                  </a:lnTo>
                  <a:lnTo>
                    <a:pt x="747" y="91"/>
                  </a:lnTo>
                  <a:lnTo>
                    <a:pt x="688" y="94"/>
                  </a:lnTo>
                  <a:lnTo>
                    <a:pt x="630" y="108"/>
                  </a:lnTo>
                  <a:lnTo>
                    <a:pt x="578" y="131"/>
                  </a:lnTo>
                  <a:lnTo>
                    <a:pt x="529" y="162"/>
                  </a:lnTo>
                  <a:lnTo>
                    <a:pt x="485" y="199"/>
                  </a:lnTo>
                  <a:lnTo>
                    <a:pt x="449" y="241"/>
                  </a:lnTo>
                  <a:lnTo>
                    <a:pt x="419" y="289"/>
                  </a:lnTo>
                  <a:lnTo>
                    <a:pt x="396" y="343"/>
                  </a:lnTo>
                  <a:lnTo>
                    <a:pt x="382" y="399"/>
                  </a:lnTo>
                  <a:lnTo>
                    <a:pt x="377" y="460"/>
                  </a:lnTo>
                  <a:lnTo>
                    <a:pt x="382" y="521"/>
                  </a:lnTo>
                  <a:lnTo>
                    <a:pt x="391" y="573"/>
                  </a:lnTo>
                  <a:lnTo>
                    <a:pt x="339" y="573"/>
                  </a:lnTo>
                  <a:lnTo>
                    <a:pt x="288" y="580"/>
                  </a:lnTo>
                  <a:lnTo>
                    <a:pt x="243" y="594"/>
                  </a:lnTo>
                  <a:lnTo>
                    <a:pt x="201" y="618"/>
                  </a:lnTo>
                  <a:lnTo>
                    <a:pt x="164" y="650"/>
                  </a:lnTo>
                  <a:lnTo>
                    <a:pt x="133" y="686"/>
                  </a:lnTo>
                  <a:lnTo>
                    <a:pt x="110" y="728"/>
                  </a:lnTo>
                  <a:lnTo>
                    <a:pt x="96" y="775"/>
                  </a:lnTo>
                  <a:lnTo>
                    <a:pt x="91" y="826"/>
                  </a:lnTo>
                  <a:lnTo>
                    <a:pt x="96" y="876"/>
                  </a:lnTo>
                  <a:lnTo>
                    <a:pt x="110" y="923"/>
                  </a:lnTo>
                  <a:lnTo>
                    <a:pt x="134" y="965"/>
                  </a:lnTo>
                  <a:lnTo>
                    <a:pt x="164" y="1003"/>
                  </a:lnTo>
                  <a:lnTo>
                    <a:pt x="202" y="1033"/>
                  </a:lnTo>
                  <a:lnTo>
                    <a:pt x="244" y="1057"/>
                  </a:lnTo>
                  <a:lnTo>
                    <a:pt x="291" y="1071"/>
                  </a:lnTo>
                  <a:lnTo>
                    <a:pt x="342" y="1076"/>
                  </a:lnTo>
                  <a:lnTo>
                    <a:pt x="356" y="1076"/>
                  </a:lnTo>
                  <a:lnTo>
                    <a:pt x="358" y="1076"/>
                  </a:lnTo>
                  <a:lnTo>
                    <a:pt x="1430" y="1076"/>
                  </a:lnTo>
                  <a:lnTo>
                    <a:pt x="1443" y="1076"/>
                  </a:lnTo>
                  <a:lnTo>
                    <a:pt x="1494" y="1071"/>
                  </a:lnTo>
                  <a:lnTo>
                    <a:pt x="1541" y="1057"/>
                  </a:lnTo>
                  <a:lnTo>
                    <a:pt x="1585" y="1033"/>
                  </a:lnTo>
                  <a:lnTo>
                    <a:pt x="1622" y="1003"/>
                  </a:lnTo>
                  <a:lnTo>
                    <a:pt x="1653" y="965"/>
                  </a:lnTo>
                  <a:lnTo>
                    <a:pt x="1676" y="923"/>
                  </a:lnTo>
                  <a:lnTo>
                    <a:pt x="1690" y="876"/>
                  </a:lnTo>
                  <a:lnTo>
                    <a:pt x="1695" y="826"/>
                  </a:lnTo>
                  <a:lnTo>
                    <a:pt x="1691" y="779"/>
                  </a:lnTo>
                  <a:lnTo>
                    <a:pt x="1679" y="735"/>
                  </a:lnTo>
                  <a:lnTo>
                    <a:pt x="1658" y="693"/>
                  </a:lnTo>
                  <a:lnTo>
                    <a:pt x="1632" y="658"/>
                  </a:lnTo>
                  <a:lnTo>
                    <a:pt x="1599" y="627"/>
                  </a:lnTo>
                  <a:lnTo>
                    <a:pt x="1562" y="603"/>
                  </a:lnTo>
                  <a:lnTo>
                    <a:pt x="1519" y="585"/>
                  </a:lnTo>
                  <a:lnTo>
                    <a:pt x="1473" y="575"/>
                  </a:lnTo>
                  <a:lnTo>
                    <a:pt x="1423" y="570"/>
                  </a:lnTo>
                  <a:lnTo>
                    <a:pt x="1435" y="519"/>
                  </a:lnTo>
                  <a:lnTo>
                    <a:pt x="1438" y="484"/>
                  </a:lnTo>
                  <a:lnTo>
                    <a:pt x="1433" y="448"/>
                  </a:lnTo>
                  <a:lnTo>
                    <a:pt x="1419" y="413"/>
                  </a:lnTo>
                  <a:lnTo>
                    <a:pt x="1398" y="383"/>
                  </a:lnTo>
                  <a:lnTo>
                    <a:pt x="1391" y="375"/>
                  </a:lnTo>
                  <a:lnTo>
                    <a:pt x="1389" y="373"/>
                  </a:lnTo>
                  <a:lnTo>
                    <a:pt x="1358" y="352"/>
                  </a:lnTo>
                  <a:lnTo>
                    <a:pt x="1323" y="338"/>
                  </a:lnTo>
                  <a:lnTo>
                    <a:pt x="1285" y="333"/>
                  </a:lnTo>
                  <a:lnTo>
                    <a:pt x="1285" y="333"/>
                  </a:lnTo>
                  <a:lnTo>
                    <a:pt x="1255" y="335"/>
                  </a:lnTo>
                  <a:lnTo>
                    <a:pt x="1229" y="342"/>
                  </a:lnTo>
                  <a:lnTo>
                    <a:pt x="1208" y="350"/>
                  </a:lnTo>
                  <a:lnTo>
                    <a:pt x="1190" y="362"/>
                  </a:lnTo>
                  <a:lnTo>
                    <a:pt x="1176" y="375"/>
                  </a:lnTo>
                  <a:lnTo>
                    <a:pt x="1166" y="387"/>
                  </a:lnTo>
                  <a:lnTo>
                    <a:pt x="1159" y="396"/>
                  </a:lnTo>
                  <a:lnTo>
                    <a:pt x="1155" y="401"/>
                  </a:lnTo>
                  <a:lnTo>
                    <a:pt x="1154" y="404"/>
                  </a:lnTo>
                  <a:lnTo>
                    <a:pt x="1152" y="408"/>
                  </a:lnTo>
                  <a:lnTo>
                    <a:pt x="1150" y="409"/>
                  </a:lnTo>
                  <a:lnTo>
                    <a:pt x="1149" y="413"/>
                  </a:lnTo>
                  <a:lnTo>
                    <a:pt x="1147" y="416"/>
                  </a:lnTo>
                  <a:lnTo>
                    <a:pt x="1145" y="422"/>
                  </a:lnTo>
                  <a:lnTo>
                    <a:pt x="1142" y="427"/>
                  </a:lnTo>
                  <a:lnTo>
                    <a:pt x="918" y="928"/>
                  </a:lnTo>
                  <a:lnTo>
                    <a:pt x="909" y="944"/>
                  </a:lnTo>
                  <a:lnTo>
                    <a:pt x="894" y="953"/>
                  </a:lnTo>
                  <a:lnTo>
                    <a:pt x="878" y="956"/>
                  </a:lnTo>
                  <a:lnTo>
                    <a:pt x="867" y="955"/>
                  </a:lnTo>
                  <a:lnTo>
                    <a:pt x="859" y="953"/>
                  </a:lnTo>
                  <a:lnTo>
                    <a:pt x="848" y="946"/>
                  </a:lnTo>
                  <a:lnTo>
                    <a:pt x="840" y="935"/>
                  </a:lnTo>
                  <a:lnTo>
                    <a:pt x="834" y="923"/>
                  </a:lnTo>
                  <a:lnTo>
                    <a:pt x="642" y="491"/>
                  </a:lnTo>
                  <a:lnTo>
                    <a:pt x="639" y="474"/>
                  </a:lnTo>
                  <a:lnTo>
                    <a:pt x="641" y="456"/>
                  </a:lnTo>
                  <a:lnTo>
                    <a:pt x="651" y="443"/>
                  </a:lnTo>
                  <a:lnTo>
                    <a:pt x="665" y="432"/>
                  </a:lnTo>
                  <a:lnTo>
                    <a:pt x="682" y="429"/>
                  </a:lnTo>
                  <a:lnTo>
                    <a:pt x="700" y="430"/>
                  </a:lnTo>
                  <a:lnTo>
                    <a:pt x="714" y="441"/>
                  </a:lnTo>
                  <a:lnTo>
                    <a:pt x="724" y="455"/>
                  </a:lnTo>
                  <a:lnTo>
                    <a:pt x="878" y="798"/>
                  </a:lnTo>
                  <a:lnTo>
                    <a:pt x="1059" y="387"/>
                  </a:lnTo>
                  <a:lnTo>
                    <a:pt x="1059" y="387"/>
                  </a:lnTo>
                  <a:lnTo>
                    <a:pt x="1080" y="350"/>
                  </a:lnTo>
                  <a:lnTo>
                    <a:pt x="1107" y="319"/>
                  </a:lnTo>
                  <a:lnTo>
                    <a:pt x="1138" y="291"/>
                  </a:lnTo>
                  <a:lnTo>
                    <a:pt x="1173" y="270"/>
                  </a:lnTo>
                  <a:lnTo>
                    <a:pt x="1213" y="254"/>
                  </a:lnTo>
                  <a:lnTo>
                    <a:pt x="1255" y="244"/>
                  </a:lnTo>
                  <a:lnTo>
                    <a:pt x="1257" y="244"/>
                  </a:lnTo>
                  <a:lnTo>
                    <a:pt x="1258" y="244"/>
                  </a:lnTo>
                  <a:lnTo>
                    <a:pt x="1262" y="244"/>
                  </a:lnTo>
                  <a:lnTo>
                    <a:pt x="1265" y="244"/>
                  </a:lnTo>
                  <a:lnTo>
                    <a:pt x="1269" y="244"/>
                  </a:lnTo>
                  <a:lnTo>
                    <a:pt x="1272" y="244"/>
                  </a:lnTo>
                  <a:lnTo>
                    <a:pt x="1278" y="242"/>
                  </a:lnTo>
                  <a:lnTo>
                    <a:pt x="1283" y="242"/>
                  </a:lnTo>
                  <a:lnTo>
                    <a:pt x="1288" y="242"/>
                  </a:lnTo>
                  <a:lnTo>
                    <a:pt x="1293" y="244"/>
                  </a:lnTo>
                  <a:lnTo>
                    <a:pt x="1297" y="244"/>
                  </a:lnTo>
                  <a:lnTo>
                    <a:pt x="1304" y="244"/>
                  </a:lnTo>
                  <a:lnTo>
                    <a:pt x="1344" y="249"/>
                  </a:lnTo>
                  <a:lnTo>
                    <a:pt x="1381" y="261"/>
                  </a:lnTo>
                  <a:lnTo>
                    <a:pt x="1416" y="281"/>
                  </a:lnTo>
                  <a:lnTo>
                    <a:pt x="1447" y="303"/>
                  </a:lnTo>
                  <a:lnTo>
                    <a:pt x="1454" y="310"/>
                  </a:lnTo>
                  <a:lnTo>
                    <a:pt x="1459" y="315"/>
                  </a:lnTo>
                  <a:lnTo>
                    <a:pt x="1480" y="340"/>
                  </a:lnTo>
                  <a:lnTo>
                    <a:pt x="1499" y="366"/>
                  </a:lnTo>
                  <a:lnTo>
                    <a:pt x="1498" y="366"/>
                  </a:lnTo>
                  <a:lnTo>
                    <a:pt x="1515" y="402"/>
                  </a:lnTo>
                  <a:lnTo>
                    <a:pt x="1526" y="443"/>
                  </a:lnTo>
                  <a:lnTo>
                    <a:pt x="1529" y="484"/>
                  </a:lnTo>
                  <a:lnTo>
                    <a:pt x="1529" y="493"/>
                  </a:lnTo>
                  <a:lnTo>
                    <a:pt x="1583" y="512"/>
                  </a:lnTo>
                  <a:lnTo>
                    <a:pt x="1632" y="540"/>
                  </a:lnTo>
                  <a:lnTo>
                    <a:pt x="1676" y="573"/>
                  </a:lnTo>
                  <a:lnTo>
                    <a:pt x="1714" y="615"/>
                  </a:lnTo>
                  <a:lnTo>
                    <a:pt x="1744" y="660"/>
                  </a:lnTo>
                  <a:lnTo>
                    <a:pt x="1766" y="712"/>
                  </a:lnTo>
                  <a:lnTo>
                    <a:pt x="1782" y="766"/>
                  </a:lnTo>
                  <a:lnTo>
                    <a:pt x="1786" y="826"/>
                  </a:lnTo>
                  <a:lnTo>
                    <a:pt x="1782" y="880"/>
                  </a:lnTo>
                  <a:lnTo>
                    <a:pt x="1768" y="934"/>
                  </a:lnTo>
                  <a:lnTo>
                    <a:pt x="1747" y="982"/>
                  </a:lnTo>
                  <a:lnTo>
                    <a:pt x="1719" y="1028"/>
                  </a:lnTo>
                  <a:lnTo>
                    <a:pt x="1686" y="1068"/>
                  </a:lnTo>
                  <a:lnTo>
                    <a:pt x="1646" y="1101"/>
                  </a:lnTo>
                  <a:lnTo>
                    <a:pt x="1601" y="1129"/>
                  </a:lnTo>
                  <a:lnTo>
                    <a:pt x="1552" y="1150"/>
                  </a:lnTo>
                  <a:lnTo>
                    <a:pt x="1499" y="1163"/>
                  </a:lnTo>
                  <a:lnTo>
                    <a:pt x="1443" y="1167"/>
                  </a:lnTo>
                  <a:lnTo>
                    <a:pt x="1426" y="1167"/>
                  </a:lnTo>
                  <a:lnTo>
                    <a:pt x="360" y="1167"/>
                  </a:lnTo>
                  <a:lnTo>
                    <a:pt x="342" y="1167"/>
                  </a:lnTo>
                  <a:lnTo>
                    <a:pt x="288" y="1163"/>
                  </a:lnTo>
                  <a:lnTo>
                    <a:pt x="234" y="1150"/>
                  </a:lnTo>
                  <a:lnTo>
                    <a:pt x="185" y="1129"/>
                  </a:lnTo>
                  <a:lnTo>
                    <a:pt x="141" y="1101"/>
                  </a:lnTo>
                  <a:lnTo>
                    <a:pt x="101" y="1068"/>
                  </a:lnTo>
                  <a:lnTo>
                    <a:pt x="66" y="1028"/>
                  </a:lnTo>
                  <a:lnTo>
                    <a:pt x="38" y="982"/>
                  </a:lnTo>
                  <a:lnTo>
                    <a:pt x="17" y="934"/>
                  </a:lnTo>
                  <a:lnTo>
                    <a:pt x="5" y="880"/>
                  </a:lnTo>
                  <a:lnTo>
                    <a:pt x="0" y="826"/>
                  </a:lnTo>
                  <a:lnTo>
                    <a:pt x="5" y="770"/>
                  </a:lnTo>
                  <a:lnTo>
                    <a:pt x="17" y="718"/>
                  </a:lnTo>
                  <a:lnTo>
                    <a:pt x="38" y="669"/>
                  </a:lnTo>
                  <a:lnTo>
                    <a:pt x="66" y="624"/>
                  </a:lnTo>
                  <a:lnTo>
                    <a:pt x="101" y="584"/>
                  </a:lnTo>
                  <a:lnTo>
                    <a:pt x="141" y="549"/>
                  </a:lnTo>
                  <a:lnTo>
                    <a:pt x="185" y="521"/>
                  </a:lnTo>
                  <a:lnTo>
                    <a:pt x="234" y="500"/>
                  </a:lnTo>
                  <a:lnTo>
                    <a:pt x="286" y="488"/>
                  </a:lnTo>
                  <a:lnTo>
                    <a:pt x="286" y="460"/>
                  </a:lnTo>
                  <a:lnTo>
                    <a:pt x="291" y="392"/>
                  </a:lnTo>
                  <a:lnTo>
                    <a:pt x="305" y="326"/>
                  </a:lnTo>
                  <a:lnTo>
                    <a:pt x="330" y="265"/>
                  </a:lnTo>
                  <a:lnTo>
                    <a:pt x="361" y="209"/>
                  </a:lnTo>
                  <a:lnTo>
                    <a:pt x="400" y="159"/>
                  </a:lnTo>
                  <a:lnTo>
                    <a:pt x="445" y="112"/>
                  </a:lnTo>
                  <a:lnTo>
                    <a:pt x="496" y="73"/>
                  </a:lnTo>
                  <a:lnTo>
                    <a:pt x="553" y="42"/>
                  </a:lnTo>
                  <a:lnTo>
                    <a:pt x="614" y="19"/>
                  </a:lnTo>
                  <a:lnTo>
                    <a:pt x="679" y="5"/>
                  </a:lnTo>
                  <a:lnTo>
                    <a:pt x="7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6"/>
            <p:cNvSpPr>
              <a:spLocks noEditPoints="1"/>
            </p:cNvSpPr>
            <p:nvPr userDrawn="1"/>
          </p:nvSpPr>
          <p:spPr bwMode="auto">
            <a:xfrm>
              <a:off x="3613151" y="3795713"/>
              <a:ext cx="88900" cy="44450"/>
            </a:xfrm>
            <a:custGeom>
              <a:avLst/>
              <a:gdLst>
                <a:gd name="T0" fmla="*/ 56 w 112"/>
                <a:gd name="T1" fmla="*/ 0 h 57"/>
                <a:gd name="T2" fmla="*/ 63 w 112"/>
                <a:gd name="T3" fmla="*/ 0 h 57"/>
                <a:gd name="T4" fmla="*/ 84 w 112"/>
                <a:gd name="T5" fmla="*/ 51 h 57"/>
                <a:gd name="T6" fmla="*/ 105 w 112"/>
                <a:gd name="T7" fmla="*/ 0 h 57"/>
                <a:gd name="T8" fmla="*/ 112 w 112"/>
                <a:gd name="T9" fmla="*/ 0 h 57"/>
                <a:gd name="T10" fmla="*/ 112 w 112"/>
                <a:gd name="T11" fmla="*/ 57 h 57"/>
                <a:gd name="T12" fmla="*/ 109 w 112"/>
                <a:gd name="T13" fmla="*/ 57 h 57"/>
                <a:gd name="T14" fmla="*/ 109 w 112"/>
                <a:gd name="T15" fmla="*/ 5 h 57"/>
                <a:gd name="T16" fmla="*/ 109 w 112"/>
                <a:gd name="T17" fmla="*/ 5 h 57"/>
                <a:gd name="T18" fmla="*/ 86 w 112"/>
                <a:gd name="T19" fmla="*/ 57 h 57"/>
                <a:gd name="T20" fmla="*/ 82 w 112"/>
                <a:gd name="T21" fmla="*/ 57 h 57"/>
                <a:gd name="T22" fmla="*/ 61 w 112"/>
                <a:gd name="T23" fmla="*/ 5 h 57"/>
                <a:gd name="T24" fmla="*/ 60 w 112"/>
                <a:gd name="T25" fmla="*/ 5 h 57"/>
                <a:gd name="T26" fmla="*/ 60 w 112"/>
                <a:gd name="T27" fmla="*/ 57 h 57"/>
                <a:gd name="T28" fmla="*/ 56 w 112"/>
                <a:gd name="T29" fmla="*/ 57 h 57"/>
                <a:gd name="T30" fmla="*/ 56 w 112"/>
                <a:gd name="T31" fmla="*/ 0 h 57"/>
                <a:gd name="T32" fmla="*/ 0 w 112"/>
                <a:gd name="T33" fmla="*/ 0 h 57"/>
                <a:gd name="T34" fmla="*/ 42 w 112"/>
                <a:gd name="T35" fmla="*/ 0 h 57"/>
                <a:gd name="T36" fmla="*/ 42 w 112"/>
                <a:gd name="T37" fmla="*/ 5 h 57"/>
                <a:gd name="T38" fmla="*/ 23 w 112"/>
                <a:gd name="T39" fmla="*/ 5 h 57"/>
                <a:gd name="T40" fmla="*/ 23 w 112"/>
                <a:gd name="T41" fmla="*/ 57 h 57"/>
                <a:gd name="T42" fmla="*/ 20 w 112"/>
                <a:gd name="T43" fmla="*/ 57 h 57"/>
                <a:gd name="T44" fmla="*/ 20 w 112"/>
                <a:gd name="T45" fmla="*/ 5 h 57"/>
                <a:gd name="T46" fmla="*/ 0 w 112"/>
                <a:gd name="T47" fmla="*/ 5 h 57"/>
                <a:gd name="T48" fmla="*/ 0 w 112"/>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57">
                  <a:moveTo>
                    <a:pt x="56" y="0"/>
                  </a:moveTo>
                  <a:lnTo>
                    <a:pt x="63" y="0"/>
                  </a:lnTo>
                  <a:lnTo>
                    <a:pt x="84" y="51"/>
                  </a:lnTo>
                  <a:lnTo>
                    <a:pt x="105" y="0"/>
                  </a:lnTo>
                  <a:lnTo>
                    <a:pt x="112" y="0"/>
                  </a:lnTo>
                  <a:lnTo>
                    <a:pt x="112" y="57"/>
                  </a:lnTo>
                  <a:lnTo>
                    <a:pt x="109" y="57"/>
                  </a:lnTo>
                  <a:lnTo>
                    <a:pt x="109" y="5"/>
                  </a:lnTo>
                  <a:lnTo>
                    <a:pt x="109" y="5"/>
                  </a:lnTo>
                  <a:lnTo>
                    <a:pt x="86" y="57"/>
                  </a:lnTo>
                  <a:lnTo>
                    <a:pt x="82" y="57"/>
                  </a:lnTo>
                  <a:lnTo>
                    <a:pt x="61" y="5"/>
                  </a:lnTo>
                  <a:lnTo>
                    <a:pt x="60" y="5"/>
                  </a:lnTo>
                  <a:lnTo>
                    <a:pt x="60" y="57"/>
                  </a:lnTo>
                  <a:lnTo>
                    <a:pt x="56" y="57"/>
                  </a:lnTo>
                  <a:lnTo>
                    <a:pt x="56" y="0"/>
                  </a:lnTo>
                  <a:close/>
                  <a:moveTo>
                    <a:pt x="0" y="0"/>
                  </a:moveTo>
                  <a:lnTo>
                    <a:pt x="42" y="0"/>
                  </a:lnTo>
                  <a:lnTo>
                    <a:pt x="42" y="5"/>
                  </a:lnTo>
                  <a:lnTo>
                    <a:pt x="23" y="5"/>
                  </a:lnTo>
                  <a:lnTo>
                    <a:pt x="23" y="57"/>
                  </a:lnTo>
                  <a:lnTo>
                    <a:pt x="20" y="57"/>
                  </a:lnTo>
                  <a:lnTo>
                    <a:pt x="20" y="5"/>
                  </a:lnTo>
                  <a:lnTo>
                    <a:pt x="0" y="5"/>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4"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18408435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S Viya Blank">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90743159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defRPr baseline="0">
                <a:solidFill>
                  <a:schemeClr val="tx2"/>
                </a:solidFill>
              </a:defRPr>
            </a:lvl1pPr>
          </a:lstStyle>
          <a:p>
            <a:r>
              <a:rPr lang="en-US" dirty="0" smtClean="0"/>
              <a:t>Click to Edit Title</a:t>
            </a:r>
            <a:endParaRPr lang="en-US" dirty="0"/>
          </a:p>
        </p:txBody>
      </p:sp>
      <p:sp>
        <p:nvSpPr>
          <p:cNvPr id="6" name="Text Placeholder 2"/>
          <p:cNvSpPr>
            <a:spLocks noGrp="1"/>
          </p:cNvSpPr>
          <p:nvPr>
            <p:ph type="body" sz="quarter" idx="12" hasCustomPrompt="1"/>
          </p:nvPr>
        </p:nvSpPr>
        <p:spPr>
          <a:xfrm flipH="1">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i="0" cap="none" baseline="0">
                <a:solidFill>
                  <a:schemeClr val="accent1"/>
                </a:solidFill>
                <a:latin typeface="+mj-lt"/>
              </a:defRPr>
            </a:lvl1pPr>
          </a:lstStyle>
          <a:p>
            <a:pPr lvl="0"/>
            <a:r>
              <a:rPr lang="en-US" dirty="0" smtClean="0"/>
              <a:t>Click to edit subtitle</a:t>
            </a:r>
            <a:endParaRPr lang="en-US" dirty="0"/>
          </a:p>
        </p:txBody>
      </p:sp>
      <p:sp>
        <p:nvSpPr>
          <p:cNvPr id="4" name="Content Placeholder 3"/>
          <p:cNvSpPr>
            <a:spLocks noGrp="1"/>
          </p:cNvSpPr>
          <p:nvPr>
            <p:ph sz="quarter" idx="11" hasCustomPrompt="1"/>
          </p:nvPr>
        </p:nvSpPr>
        <p:spPr>
          <a:xfrm>
            <a:off x="626364" y="1014984"/>
            <a:ext cx="7891272" cy="3639312"/>
          </a:xfrm>
        </p:spPr>
        <p:txBody>
          <a:bodyPr wrap="square" anchor="t">
            <a:normAutofit/>
          </a:bodyPr>
          <a:lstStyle>
            <a:lvl1pPr>
              <a:defRPr baseline="0">
                <a:solidFill>
                  <a:schemeClr val="tx2"/>
                </a:solidFill>
              </a:defRPr>
            </a:lvl1pPr>
            <a:lvl2pPr>
              <a:defRPr b="0" baseline="0"/>
            </a:lvl2pPr>
            <a:lvl3pPr>
              <a:defRPr baseline="0"/>
            </a:lvl3pPr>
            <a:lvl4pPr>
              <a:defRPr baseline="0"/>
            </a:lvl4pPr>
            <a:lvl5pPr>
              <a:defRPr baseline="0"/>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5" name="Slide Number Placeholder 4"/>
          <p:cNvSpPr>
            <a:spLocks noGrp="1"/>
          </p:cNvSpPr>
          <p:nvPr>
            <p:ph type="sldNum" sz="quarter" idx="14"/>
          </p:nvPr>
        </p:nvSpPr>
        <p:spPr/>
        <p:txBody>
          <a:bodyPr/>
          <a:lstStyle/>
          <a:p>
            <a:fld id="{972517E6-58C8-49B3-A038-306AA97CE4BF}" type="slidenum">
              <a:rPr lang="en-US" smtClean="0"/>
              <a:pPr/>
              <a:t>‹#›</a:t>
            </a:fld>
            <a:endParaRPr lang="en-US" dirty="0"/>
          </a:p>
        </p:txBody>
      </p:sp>
    </p:spTree>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smtClean="0"/>
              <a:t>Click to Edit Title</a:t>
            </a:r>
            <a:endParaRPr lang="en-US" dirty="0"/>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dirty="0" smtClean="0"/>
              <a:t>Click to edit subtitle</a:t>
            </a:r>
            <a:endParaRPr lang="en-US" dirty="0"/>
          </a:p>
        </p:txBody>
      </p:sp>
      <p:sp>
        <p:nvSpPr>
          <p:cNvPr id="4" name="Slide Number Placeholder 3"/>
          <p:cNvSpPr>
            <a:spLocks noGrp="1"/>
          </p:cNvSpPr>
          <p:nvPr>
            <p:ph type="sldNum" sz="quarter" idx="13"/>
          </p:nvPr>
        </p:nvSpPr>
        <p:spPr/>
        <p:txBody>
          <a:bodyPr/>
          <a:lstStyle/>
          <a:p>
            <a:fld id="{972517E6-58C8-49B3-A038-306AA97CE4BF}" type="slidenum">
              <a:rPr lang="en-US" smtClean="0"/>
              <a:pPr/>
              <a:t>‹#›</a:t>
            </a:fld>
            <a:endParaRPr lang="en-US" dirty="0"/>
          </a:p>
        </p:txBody>
      </p:sp>
    </p:spTree>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lstStyle>
            <a:lvl1pPr algn="ctr">
              <a:defRPr sz="2800" baseline="0"/>
            </a:lvl1pPr>
          </a:lstStyle>
          <a:p>
            <a:r>
              <a:rPr lang="en-US" dirty="0" smtClean="0"/>
              <a:t>Click to Edit Title</a:t>
            </a:r>
            <a:endParaRPr lang="en-US" dirty="0"/>
          </a:p>
        </p:txBody>
      </p:sp>
      <p:sp>
        <p:nvSpPr>
          <p:cNvPr id="4" name="Slide Number Placeholder 2"/>
          <p:cNvSpPr>
            <a:spLocks noGrp="1"/>
          </p:cNvSpPr>
          <p:nvPr>
            <p:ph type="sldNum" sz="quarter" idx="11"/>
          </p:nvPr>
        </p:nvSpPr>
        <p:spPr/>
        <p:txBody>
          <a:bodyPr/>
          <a:lstStyle/>
          <a:p>
            <a:fld id="{972517E6-58C8-49B3-A038-306AA97CE4BF}" type="slidenum">
              <a:rPr lang="en-US" smtClean="0"/>
              <a:pPr/>
              <a:t>‹#›</a:t>
            </a:fld>
            <a:endParaRPr lang="en-US" dirty="0"/>
          </a:p>
        </p:txBody>
      </p:sp>
    </p:spTree>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smtClean="0"/>
              <a:t>Click to Edit Title</a:t>
            </a:r>
            <a:endParaRPr lang="en-US" dirty="0"/>
          </a:p>
        </p:txBody>
      </p:sp>
      <p:sp>
        <p:nvSpPr>
          <p:cNvPr id="5" name="Text Placeholder 2"/>
          <p:cNvSpPr>
            <a:spLocks noGrp="1"/>
          </p:cNvSpPr>
          <p:nvPr>
            <p:ph type="body" sz="quarter" idx="11" hasCustomPrompt="1"/>
          </p:nvPr>
        </p:nvSpPr>
        <p:spPr>
          <a:xfrm flipH="1">
            <a:off x="626364" y="640080"/>
            <a:ext cx="7891272" cy="274320"/>
          </a:xfrm>
        </p:spPr>
        <p:txBody>
          <a:bodyPr wrap="square" anchor="ctr" anchorCtr="0">
            <a:noAutofit/>
          </a:bodyPr>
          <a:lstStyle>
            <a:lvl1pPr marL="0" indent="0" algn="ctr">
              <a:lnSpc>
                <a:spcPct val="100000"/>
              </a:lnSpc>
              <a:spcBef>
                <a:spcPts val="0"/>
              </a:spcBef>
              <a:buFont typeface="Arial" pitchFamily="34" charset="0"/>
              <a:buNone/>
              <a:defRPr sz="2200" b="0" cap="none" baseline="0">
                <a:solidFill>
                  <a:schemeClr val="accent1"/>
                </a:solidFill>
                <a:latin typeface="+mn-lt"/>
              </a:defRPr>
            </a:lvl1pPr>
          </a:lstStyle>
          <a:p>
            <a:pPr lvl="0"/>
            <a:r>
              <a:rPr lang="en-US" dirty="0" smtClean="0"/>
              <a:t>Click to edit subtitle</a:t>
            </a:r>
            <a:endParaRPr lang="en-US" dirty="0"/>
          </a:p>
        </p:txBody>
      </p:sp>
      <p:sp>
        <p:nvSpPr>
          <p:cNvPr id="4" name="Slide Number Placeholder 3"/>
          <p:cNvSpPr>
            <a:spLocks noGrp="1"/>
          </p:cNvSpPr>
          <p:nvPr>
            <p:ph type="sldNum" sz="quarter" idx="13"/>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9183242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AS Viya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560" y="192024"/>
            <a:ext cx="7068312" cy="457200"/>
          </a:xfrm>
        </p:spPr>
        <p:txBody>
          <a:bodyPr anchor="ctr" anchorCtr="0">
            <a:noAutofit/>
          </a:bodyPr>
          <a:lstStyle>
            <a:lvl1pPr algn="l">
              <a:defRPr>
                <a:solidFill>
                  <a:schemeClr val="tx2"/>
                </a:solidFill>
              </a:defRPr>
            </a:lvl1pPr>
          </a:lstStyle>
          <a:p>
            <a:r>
              <a:rPr lang="en-US" dirty="0" smtClean="0"/>
              <a:t>Click to Edit Title</a:t>
            </a:r>
            <a:endParaRPr lang="en-US" dirty="0"/>
          </a:p>
        </p:txBody>
      </p:sp>
      <p:sp>
        <p:nvSpPr>
          <p:cNvPr id="4" name="Content Placeholder 2"/>
          <p:cNvSpPr>
            <a:spLocks noGrp="1"/>
          </p:cNvSpPr>
          <p:nvPr>
            <p:ph sz="quarter" idx="11" hasCustomPrompt="1"/>
          </p:nvPr>
        </p:nvSpPr>
        <p:spPr>
          <a:xfrm>
            <a:off x="626364" y="1014984"/>
            <a:ext cx="7891272" cy="3639312"/>
          </a:xfrm>
        </p:spPr>
        <p:txBody>
          <a:bodyPr wrap="square" anchor="t" anchorCtr="0">
            <a:normAutofit/>
          </a:bodyPr>
          <a:lstStyle>
            <a:lvl1pPr>
              <a:buClr>
                <a:srgbClr val="6BBAB6"/>
              </a:buClr>
              <a:defRPr baseline="0">
                <a:solidFill>
                  <a:schemeClr val="tx2"/>
                </a:solidFill>
              </a:defRPr>
            </a:lvl1pPr>
            <a:lvl2pPr>
              <a:buClr>
                <a:srgbClr val="6BBAB6"/>
              </a:buClr>
              <a:defRPr baseline="0"/>
            </a:lvl2pPr>
            <a:lvl3pPr>
              <a:buClr>
                <a:srgbClr val="6BBAB6"/>
              </a:buClr>
              <a:defRPr baseline="0"/>
            </a:lvl3pPr>
            <a:lvl4pPr>
              <a:buClr>
                <a:srgbClr val="6BBAB6"/>
              </a:buClr>
              <a:defRPr baseline="0"/>
            </a:lvl4pPr>
            <a:lvl5pPr>
              <a:buClr>
                <a:srgbClr val="6BBAB6"/>
              </a:buClr>
              <a:defRPr baseline="0"/>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5" name="Slide Number Placeholder 3"/>
          <p:cNvSpPr>
            <a:spLocks noGrp="1"/>
          </p:cNvSpPr>
          <p:nvPr>
            <p:ph type="sldNum" sz="quarter" idx="13"/>
          </p:nvPr>
        </p:nvSpPr>
        <p:spPr/>
        <p:txBody>
          <a:bodyPr/>
          <a:lstStyle/>
          <a:p>
            <a:fld id="{972517E6-58C8-49B3-A038-306AA97CE4BF}" type="slidenum">
              <a:rPr lang="en-US" smtClean="0"/>
              <a:pPr/>
              <a:t>‹#›</a:t>
            </a:fld>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497" y="135169"/>
            <a:ext cx="914366" cy="634977"/>
          </a:xfrm>
          <a:prstGeom prst="rect">
            <a:avLst/>
          </a:prstGeom>
        </p:spPr>
      </p:pic>
    </p:spTree>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smtClean="0"/>
              <a:t>Click to Edit Title</a:t>
            </a:r>
            <a:endParaRPr lang="en-US" dirty="0"/>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3"/>
          <p:cNvSpPr>
            <a:spLocks noGrp="1"/>
          </p:cNvSpPr>
          <p:nvPr>
            <p:ph sz="quarter" idx="4" hasCustomPrompt="1"/>
          </p:nvPr>
        </p:nvSpPr>
        <p:spPr>
          <a:xfrm>
            <a:off x="624721" y="1014984"/>
            <a:ext cx="3883025" cy="3639312"/>
          </a:xfrm>
        </p:spPr>
        <p:txBody>
          <a:bodyPr wrap="square" anchor="t">
            <a:normAutofit/>
          </a:bodyPr>
          <a:lstStyle>
            <a:lvl1pPr>
              <a:defRPr sz="2000" baseline="0">
                <a:solidFill>
                  <a:schemeClr val="tx2"/>
                </a:solidFill>
              </a:defRPr>
            </a:lvl1pPr>
            <a:lvl2pPr>
              <a:defRPr sz="1800" baseline="0"/>
            </a:lvl2pPr>
            <a:lvl3pPr>
              <a:defRPr sz="1400"/>
            </a:lvl3pPr>
            <a:lvl4pPr>
              <a:defRPr sz="1200"/>
            </a:lvl4pPr>
            <a:lvl5pPr>
              <a:defRPr sz="1000" baseline="0"/>
            </a:lvl5pPr>
            <a:lvl6pPr>
              <a:defRPr sz="1600"/>
            </a:lvl6pPr>
            <a:lvl7pPr>
              <a:defRPr sz="1600"/>
            </a:lvl7pPr>
            <a:lvl8pPr>
              <a:defRPr sz="1600"/>
            </a:lvl8pPr>
            <a:lvl9pPr>
              <a:defRPr sz="1600"/>
            </a:lvl9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7" name="Content Placeholder 4"/>
          <p:cNvSpPr>
            <a:spLocks noGrp="1"/>
          </p:cNvSpPr>
          <p:nvPr>
            <p:ph sz="quarter" idx="15" hasCustomPrompt="1"/>
          </p:nvPr>
        </p:nvSpPr>
        <p:spPr>
          <a:xfrm>
            <a:off x="4636247" y="1014984"/>
            <a:ext cx="3886200" cy="3639312"/>
          </a:xfrm>
        </p:spPr>
        <p:txBody>
          <a:bodyPr wrap="square">
            <a:normAutofit/>
          </a:bodyPr>
          <a:lstStyle>
            <a:lvl1pPr>
              <a:defRPr baseline="0"/>
            </a:lvl1pPr>
            <a:lvl2pPr>
              <a:defRPr baseline="0"/>
            </a:lvl2pPr>
            <a:lvl3pPr>
              <a:defRPr baseline="0"/>
            </a:lvl3pPr>
            <a:lvl4pPr>
              <a:defRPr baseline="0"/>
            </a:lvl4pPr>
            <a:lvl5pPr>
              <a:defRPr baseline="0"/>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4" name="Slide Number Placeholder 5"/>
          <p:cNvSpPr>
            <a:spLocks noGrp="1"/>
          </p:cNvSpPr>
          <p:nvPr>
            <p:ph type="sldNum" sz="quarter" idx="17"/>
          </p:nvPr>
        </p:nvSpPr>
        <p:spPr/>
        <p:txBody>
          <a:bodyPr/>
          <a:lstStyle/>
          <a:p>
            <a:fld id="{972517E6-58C8-49B3-A038-306AA97CE4BF}" type="slidenum">
              <a:rPr lang="en-US" smtClean="0"/>
              <a:pPr/>
              <a:t>‹#›</a:t>
            </a:fld>
            <a:endParaRPr lang="en-US" dirty="0"/>
          </a:p>
        </p:txBody>
      </p:sp>
    </p:spTree>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chor="ctr" anchorCtr="0"/>
          <a:lstStyle>
            <a:lvl1pPr>
              <a:defRPr baseline="0"/>
            </a:lvl1pPr>
          </a:lstStyle>
          <a:p>
            <a:r>
              <a:rPr lang="en-US" dirty="0" smtClean="0"/>
              <a:t>Click to Edit Title</a:t>
            </a:r>
            <a:endParaRPr lang="en-US" dirty="0"/>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3"/>
          <p:cNvSpPr>
            <a:spLocks noGrp="1"/>
          </p:cNvSpPr>
          <p:nvPr>
            <p:ph sz="quarter" idx="4" hasCustomPrompt="1"/>
          </p:nvPr>
        </p:nvSpPr>
        <p:spPr>
          <a:xfrm>
            <a:off x="626364" y="1014984"/>
            <a:ext cx="3883025" cy="3639312"/>
          </a:xfrm>
        </p:spPr>
        <p:txBody>
          <a:bodyPr wrap="square" anchor="t">
            <a:normAutofit/>
          </a:bodyPr>
          <a:lstStyle>
            <a:lvl1pPr>
              <a:buClr>
                <a:schemeClr val="bg1"/>
              </a:buClr>
              <a:defRPr sz="2000" baseline="0">
                <a:solidFill>
                  <a:schemeClr val="bg1"/>
                </a:solidFill>
              </a:defRPr>
            </a:lvl1pPr>
            <a:lvl2pPr>
              <a:buClr>
                <a:schemeClr val="bg1"/>
              </a:buClr>
              <a:defRPr sz="1800" baseline="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000" baseline="0">
                <a:solidFill>
                  <a:schemeClr val="bg1"/>
                </a:solidFill>
              </a:defRPr>
            </a:lvl5pPr>
            <a:lvl6pPr>
              <a:defRPr sz="1600"/>
            </a:lvl6pPr>
            <a:lvl7pPr>
              <a:defRPr sz="1600"/>
            </a:lvl7pPr>
            <a:lvl8pPr>
              <a:defRPr sz="1600"/>
            </a:lvl8pPr>
            <a:lvl9pPr>
              <a:defRPr sz="1600"/>
            </a:lvl9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7" name="Content Placeholder 4"/>
          <p:cNvSpPr>
            <a:spLocks noGrp="1"/>
          </p:cNvSpPr>
          <p:nvPr>
            <p:ph sz="quarter" idx="15" hasCustomPrompt="1"/>
          </p:nvPr>
        </p:nvSpPr>
        <p:spPr>
          <a:xfrm>
            <a:off x="4636247" y="1014984"/>
            <a:ext cx="3886200" cy="3639312"/>
          </a:xfrm>
        </p:spPr>
        <p:txBody>
          <a:bodyPr wrap="square">
            <a:normAutofit/>
          </a:bodyPr>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baseline="0">
                <a:solidFill>
                  <a:schemeClr val="bg1"/>
                </a:solidFill>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4" name="Slide Number Placeholder 5"/>
          <p:cNvSpPr>
            <a:spLocks noGrp="1"/>
          </p:cNvSpPr>
          <p:nvPr>
            <p:ph type="sldNum" sz="quarter" idx="17"/>
          </p:nvPr>
        </p:nvSpPr>
        <p:spPr/>
        <p:txBody>
          <a:bodyPr/>
          <a:lstStyle/>
          <a:p>
            <a:fld id="{972517E6-58C8-49B3-A038-306AA97CE4BF}" type="slidenum">
              <a:rPr lang="en-US" smtClean="0"/>
              <a:pPr/>
              <a:t>‹#›</a:t>
            </a:fld>
            <a:endParaRPr lang="en-US" dirty="0"/>
          </a:p>
        </p:txBody>
      </p:sp>
    </p:spTree>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600"/>
            <a:ext cx="3127248" cy="369332"/>
          </a:xfrm>
        </p:spPr>
        <p:txBody>
          <a:bodyPr anchor="t" anchorCtr="0">
            <a:spAutoFit/>
          </a:bodyPr>
          <a:lstStyle>
            <a:lvl1pPr defTabSz="182880">
              <a:defRPr sz="1800" baseline="0">
                <a:solidFill>
                  <a:schemeClr val="bg1"/>
                </a:solidFill>
                <a:effectLst/>
                <a:latin typeface="+mj-lt"/>
              </a:defRPr>
            </a:lvl1pPr>
          </a:lstStyle>
          <a:p>
            <a:r>
              <a:rPr lang="en-US" dirty="0" smtClean="0"/>
              <a:t>Click to Edit Title</a:t>
            </a:r>
            <a:endParaRPr lang="en-US" dirty="0"/>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smtClean="0"/>
              <a:t>Click to Edit Subtitle</a:t>
            </a:r>
            <a:endParaRPr lang="en-US" dirty="0"/>
          </a:p>
        </p:txBody>
      </p:sp>
      <p:sp>
        <p:nvSpPr>
          <p:cNvPr id="5" name="Content Placeholder 3"/>
          <p:cNvSpPr>
            <a:spLocks noGrp="1"/>
          </p:cNvSpPr>
          <p:nvPr>
            <p:ph sz="quarter" idx="14" hasCustomPrompt="1"/>
          </p:nvPr>
        </p:nvSpPr>
        <p:spPr>
          <a:xfrm>
            <a:off x="3127248" y="636359"/>
            <a:ext cx="6016752" cy="4014216"/>
          </a:xfrm>
        </p:spPr>
        <p:txBody>
          <a:bodyPr lIns="274320" tIns="45720" rIns="457200" bIns="45720" anchor="t" anchorCtr="0">
            <a:normAutofit/>
          </a:bodyPr>
          <a:lstStyle>
            <a:lvl1pPr>
              <a:defRPr sz="2000" baseline="0">
                <a:solidFill>
                  <a:schemeClr val="tx2"/>
                </a:solidFill>
                <a:latin typeface="+mn-lt"/>
              </a:defRPr>
            </a:lvl1pPr>
            <a:lvl2pPr>
              <a:defRPr baseline="0">
                <a:latin typeface="+mn-lt"/>
              </a:defRPr>
            </a:lvl2pPr>
            <a:lvl3pPr>
              <a:defRPr baseline="0">
                <a:latin typeface="+mn-lt"/>
              </a:defRPr>
            </a:lvl3pPr>
            <a:lvl4pPr>
              <a:defRPr baseline="0"/>
            </a:lvl4pPr>
            <a:lvl5pPr>
              <a:defRPr baseline="0"/>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2" name="Text Placeholder 4"/>
          <p:cNvSpPr>
            <a:spLocks noGrp="1"/>
          </p:cNvSpPr>
          <p:nvPr>
            <p:ph type="body" sz="quarter" idx="13" hasCustomPrompt="1"/>
          </p:nvPr>
        </p:nvSpPr>
        <p:spPr>
          <a:xfrm>
            <a:off x="411480" y="994407"/>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smtClean="0"/>
              <a:t>Click to edit caption text</a:t>
            </a:r>
            <a:endParaRPr lang="en-US" dirty="0"/>
          </a:p>
        </p:txBody>
      </p:sp>
      <p:sp>
        <p:nvSpPr>
          <p:cNvPr id="4" name="Slide Number Placeholder 5"/>
          <p:cNvSpPr>
            <a:spLocks noGrp="1"/>
          </p:cNvSpPr>
          <p:nvPr>
            <p:ph type="sldNum" sz="quarter" idx="16"/>
          </p:nvPr>
        </p:nvSpPr>
        <p:spPr/>
        <p:txBody>
          <a:bodyPr/>
          <a:lstStyle/>
          <a:p>
            <a:fld id="{972517E6-58C8-49B3-A038-306AA97CE4BF}" type="slidenum">
              <a:rPr lang="en-US" smtClean="0"/>
              <a:pPr/>
              <a:t>‹#›</a:t>
            </a:fld>
            <a:endParaRPr lang="en-US" dirty="0"/>
          </a:p>
        </p:txBody>
      </p:sp>
    </p:spTree>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016752" cy="430887"/>
          </a:xfrm>
        </p:spPr>
        <p:txBody>
          <a:bodyPr lIns="182880" rIns="182880" anchor="b" anchorCtr="0">
            <a:noAutofit/>
          </a:bodyPr>
          <a:lstStyle>
            <a:lvl1pPr>
              <a:defRPr sz="2200" baseline="0"/>
            </a:lvl1pPr>
          </a:lstStyle>
          <a:p>
            <a:r>
              <a:rPr lang="en-US" dirty="0" smtClean="0"/>
              <a:t>Click to Edit Title</a:t>
            </a:r>
            <a:endParaRPr lang="en-US" dirty="0"/>
          </a:p>
        </p:txBody>
      </p:sp>
      <p:sp>
        <p:nvSpPr>
          <p:cNvPr id="5" name="Content Placeholder 3"/>
          <p:cNvSpPr>
            <a:spLocks noGrp="1"/>
          </p:cNvSpPr>
          <p:nvPr>
            <p:ph sz="quarter" idx="15" hasCustomPrompt="1"/>
          </p:nvPr>
        </p:nvSpPr>
        <p:spPr>
          <a:xfrm>
            <a:off x="0" y="622911"/>
            <a:ext cx="6016752" cy="4028464"/>
          </a:xfrm>
        </p:spPr>
        <p:txBody>
          <a:bodyPr lIns="365760" rIns="274320" bIns="45720" anchor="t" anchorCtr="0">
            <a:normAutofit/>
          </a:bodyPr>
          <a:lstStyle>
            <a:lvl1pPr>
              <a:defRPr sz="2000" baseline="0">
                <a:latin typeface="+mn-lt"/>
              </a:defRPr>
            </a:lvl1pPr>
            <a:lvl2pPr>
              <a:defRPr baseline="0">
                <a:latin typeface="+mn-lt"/>
              </a:defRPr>
            </a:lvl2pPr>
            <a:lvl3pPr>
              <a:defRPr baseline="0">
                <a:latin typeface="+mn-lt"/>
              </a:defRPr>
            </a:lvl3pPr>
            <a:lvl4pPr>
              <a:defRPr baseline="0"/>
            </a:lvl4pPr>
            <a:lvl5pPr>
              <a:defRPr baseline="0"/>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5" name="Text Placeholder 4"/>
          <p:cNvSpPr>
            <a:spLocks noGrp="1"/>
          </p:cNvSpPr>
          <p:nvPr>
            <p:ph type="body" sz="half" idx="13" hasCustomPrompt="1"/>
          </p:nvPr>
        </p:nvSpPr>
        <p:spPr>
          <a:xfrm flipH="1">
            <a:off x="6016752" y="228600"/>
            <a:ext cx="3127248" cy="369332"/>
          </a:xfrm>
        </p:spPr>
        <p:txBody>
          <a:bodyPr lIns="91440" anchor="t" anchorCtr="0">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Heading</a:t>
            </a:r>
            <a:endParaRPr lang="en-US" dirty="0"/>
          </a:p>
        </p:txBody>
      </p:sp>
      <p:sp>
        <p:nvSpPr>
          <p:cNvPr id="18" name="Text Placeholder 5"/>
          <p:cNvSpPr>
            <a:spLocks noGrp="1"/>
          </p:cNvSpPr>
          <p:nvPr>
            <p:ph type="body" sz="quarter" idx="14" hasCustomPrompt="1"/>
          </p:nvPr>
        </p:nvSpPr>
        <p:spPr>
          <a:xfrm>
            <a:off x="6301409" y="828757"/>
            <a:ext cx="2610678" cy="1869230"/>
          </a:xfrm>
        </p:spPr>
        <p:txBody>
          <a:bodyPr wrap="square" anchor="t" anchorCtr="0">
            <a:spAutoFit/>
          </a:bodyPr>
          <a:lstStyle>
            <a:lvl1pPr marL="0" indent="-182880" algn="l">
              <a:buFont typeface="Arial" pitchFamily="34" charset="0"/>
              <a:buNone/>
              <a:defRPr sz="1600" b="0" cap="none" baseline="0">
                <a:solidFill>
                  <a:schemeClr val="bg1"/>
                </a:solidFill>
                <a:latin typeface="+mn-lt"/>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smtClean="0"/>
              <a:t>“Add a customer win quote here regarding “Expected Results” and/or how the organization has been using SAS in the past.</a:t>
            </a:r>
          </a:p>
          <a:p>
            <a:pPr lvl="0"/>
            <a:r>
              <a:rPr lang="en-US" dirty="0" smtClean="0"/>
              <a:t>If the name and title are unavailable, add the company name only.”</a:t>
            </a:r>
          </a:p>
        </p:txBody>
      </p:sp>
      <p:sp>
        <p:nvSpPr>
          <p:cNvPr id="4" name="Slide Number Placeholder 6"/>
          <p:cNvSpPr>
            <a:spLocks noGrp="1"/>
          </p:cNvSpPr>
          <p:nvPr>
            <p:ph type="sldNum" sz="quarter" idx="17"/>
          </p:nvPr>
        </p:nvSpPr>
        <p:spPr/>
        <p:txBody>
          <a:bodyPr/>
          <a:lstStyle/>
          <a:p>
            <a:fld id="{972517E6-58C8-49B3-A038-306AA97CE4BF}" type="slidenum">
              <a:rPr lang="en-US" smtClean="0"/>
              <a:pPr/>
              <a:t>‹#›</a:t>
            </a:fld>
            <a:endParaRPr lang="en-US" dirty="0"/>
          </a:p>
        </p:txBody>
      </p:sp>
      <p:sp>
        <p:nvSpPr>
          <p:cNvPr id="6" name="Text Placeholder 5"/>
          <p:cNvSpPr>
            <a:spLocks noGrp="1"/>
          </p:cNvSpPr>
          <p:nvPr>
            <p:ph type="body" sz="quarter" idx="18" hasCustomPrompt="1"/>
          </p:nvPr>
        </p:nvSpPr>
        <p:spPr>
          <a:xfrm>
            <a:off x="0" y="4651375"/>
            <a:ext cx="3325813" cy="217488"/>
          </a:xfrm>
        </p:spPr>
        <p:txBody>
          <a:bodyPr/>
          <a:lstStyle>
            <a:lvl1pPr marL="0" marR="0" indent="0" algn="l" defTabSz="365760" rtl="0" eaLnBrk="1" fontAlgn="auto" latinLnBrk="0" hangingPunct="1">
              <a:lnSpc>
                <a:spcPct val="85000"/>
              </a:lnSpc>
              <a:spcBef>
                <a:spcPts val="800"/>
              </a:spcBef>
              <a:spcAft>
                <a:spcPts val="0"/>
              </a:spcAft>
              <a:buClr>
                <a:schemeClr val="accent1"/>
              </a:buClr>
              <a:buSzPct val="80000"/>
              <a:buFont typeface="Arial" pitchFamily="34" charset="0"/>
              <a:buNone/>
              <a:tabLst/>
              <a:defRPr sz="1200">
                <a:solidFill>
                  <a:schemeClr val="bg1"/>
                </a:solidFill>
              </a:defRPr>
            </a:lvl1pPr>
            <a:lvl2pPr marL="182880" indent="0">
              <a:buNone/>
              <a:defRPr/>
            </a:lvl2pPr>
            <a:lvl3pPr marL="365760" indent="0">
              <a:buNone/>
              <a:defRPr/>
            </a:lvl3pPr>
            <a:lvl4pPr marL="548640" indent="0">
              <a:buNone/>
              <a:defRPr/>
            </a:lvl4pPr>
            <a:lvl5pPr marL="731520" indent="0">
              <a:buNone/>
              <a:defRPr/>
            </a:lvl5pPr>
          </a:lstStyle>
          <a:p>
            <a:pPr marL="0" marR="0" lvl="0" indent="0" algn="l" defTabSz="365760" rtl="0" eaLnBrk="1" fontAlgn="auto" latinLnBrk="0" hangingPunct="1">
              <a:lnSpc>
                <a:spcPct val="85000"/>
              </a:lnSpc>
              <a:spcBef>
                <a:spcPts val="800"/>
              </a:spcBef>
              <a:spcAft>
                <a:spcPts val="0"/>
              </a:spcAft>
              <a:buClr>
                <a:schemeClr val="accent1"/>
              </a:buClr>
              <a:buSzPct val="80000"/>
              <a:buFont typeface="Arial" pitchFamily="34" charset="0"/>
              <a:buNone/>
              <a:tabLst/>
              <a:defRPr/>
            </a:pPr>
            <a:r>
              <a:rPr lang="en-US" dirty="0" smtClean="0"/>
              <a:t>Click to add URL to online story</a:t>
            </a:r>
          </a:p>
        </p:txBody>
      </p:sp>
      <p:sp>
        <p:nvSpPr>
          <p:cNvPr id="8" name="Text Placeholder 7"/>
          <p:cNvSpPr>
            <a:spLocks noGrp="1"/>
          </p:cNvSpPr>
          <p:nvPr>
            <p:ph type="body" sz="quarter" idx="19" hasCustomPrompt="1"/>
          </p:nvPr>
        </p:nvSpPr>
        <p:spPr>
          <a:xfrm>
            <a:off x="6016752" y="4749835"/>
            <a:ext cx="1179443" cy="277812"/>
          </a:xfrm>
        </p:spPr>
        <p:txBody>
          <a:bodyPr>
            <a:noAutofit/>
          </a:bodyPr>
          <a:lstStyle>
            <a:lvl1pPr marL="0" indent="0" algn="l">
              <a:buNone/>
              <a:defRPr sz="1200">
                <a:solidFill>
                  <a:schemeClr val="bg1"/>
                </a:solidFill>
              </a:defRPr>
            </a:lvl1pPr>
            <a:lvl2pPr marL="182880" indent="0">
              <a:buNone/>
              <a:defRPr sz="1200">
                <a:solidFill>
                  <a:schemeClr val="bg1"/>
                </a:solidFill>
              </a:defRPr>
            </a:lvl2pPr>
            <a:lvl3pPr marL="365760" indent="0">
              <a:buNone/>
              <a:defRPr sz="1200">
                <a:solidFill>
                  <a:schemeClr val="bg1"/>
                </a:solidFill>
              </a:defRPr>
            </a:lvl3pPr>
            <a:lvl4pPr marL="548640" indent="0">
              <a:buNone/>
              <a:defRPr sz="1200">
                <a:solidFill>
                  <a:schemeClr val="bg1"/>
                </a:solidFill>
              </a:defRPr>
            </a:lvl4pPr>
            <a:lvl5pPr marL="731520" indent="0">
              <a:buNone/>
              <a:defRPr sz="1200">
                <a:solidFill>
                  <a:schemeClr val="bg1"/>
                </a:solidFill>
              </a:defRPr>
            </a:lvl5pPr>
          </a:lstStyle>
          <a:p>
            <a:pPr lvl="0"/>
            <a:r>
              <a:rPr lang="en-US" smtClean="0"/>
              <a:t>Partner</a:t>
            </a:r>
            <a:endParaRPr lang="en-US" dirty="0"/>
          </a:p>
        </p:txBody>
      </p:sp>
      <p:sp>
        <p:nvSpPr>
          <p:cNvPr id="10" name="Text Placeholder 9"/>
          <p:cNvSpPr>
            <a:spLocks noGrp="1"/>
          </p:cNvSpPr>
          <p:nvPr>
            <p:ph type="body" sz="quarter" idx="20" hasCustomPrompt="1"/>
          </p:nvPr>
        </p:nvSpPr>
        <p:spPr>
          <a:xfrm>
            <a:off x="6248400" y="3757682"/>
            <a:ext cx="2710070" cy="257175"/>
          </a:xfrm>
        </p:spPr>
        <p:txBody>
          <a:bodyPr>
            <a:noAutofit/>
          </a:bodyPr>
          <a:lstStyle>
            <a:lvl1pPr marL="0" marR="0" indent="0" algn="l" defTabSz="365760" rtl="0" eaLnBrk="1" fontAlgn="auto" latinLnBrk="0" hangingPunct="1">
              <a:lnSpc>
                <a:spcPct val="85000"/>
              </a:lnSpc>
              <a:spcBef>
                <a:spcPts val="800"/>
              </a:spcBef>
              <a:spcAft>
                <a:spcPts val="0"/>
              </a:spcAft>
              <a:buClr>
                <a:schemeClr val="accent1"/>
              </a:buClr>
              <a:buSzPct val="80000"/>
              <a:buFont typeface="Arial" pitchFamily="34" charset="0"/>
              <a:buNone/>
              <a:tabLst/>
              <a:defRPr sz="1400">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marL="0" marR="0" lvl="0" indent="0" algn="l" defTabSz="365760" rtl="0" eaLnBrk="1" fontAlgn="auto" latinLnBrk="0" hangingPunct="1">
              <a:lnSpc>
                <a:spcPct val="85000"/>
              </a:lnSpc>
              <a:spcBef>
                <a:spcPts val="800"/>
              </a:spcBef>
              <a:spcAft>
                <a:spcPts val="0"/>
              </a:spcAft>
              <a:buClr>
                <a:schemeClr val="accent1"/>
              </a:buClr>
              <a:buSzPct val="80000"/>
              <a:buFont typeface="Arial" pitchFamily="34" charset="0"/>
              <a:buNone/>
              <a:tabLst/>
              <a:defRPr/>
            </a:pPr>
            <a:r>
              <a:rPr lang="en-US" dirty="0" smtClean="0"/>
              <a:t>Spokesperson’s Name</a:t>
            </a:r>
          </a:p>
        </p:txBody>
      </p:sp>
      <p:sp>
        <p:nvSpPr>
          <p:cNvPr id="12" name="Text Placeholder 11"/>
          <p:cNvSpPr>
            <a:spLocks noGrp="1"/>
          </p:cNvSpPr>
          <p:nvPr>
            <p:ph type="body" sz="quarter" idx="21" hasCustomPrompt="1"/>
          </p:nvPr>
        </p:nvSpPr>
        <p:spPr>
          <a:xfrm>
            <a:off x="6248400" y="4014857"/>
            <a:ext cx="2716213" cy="258763"/>
          </a:xfrm>
        </p:spPr>
        <p:txBody>
          <a:bodyPr>
            <a:noAutofit/>
          </a:bodyPr>
          <a:lstStyle>
            <a:lvl1pPr marL="0" indent="0" algn="l">
              <a:buNone/>
              <a:defRPr sz="1200">
                <a:solidFill>
                  <a:schemeClr val="bg1"/>
                </a:solidFill>
              </a:defRPr>
            </a:lvl1pPr>
            <a:lvl2pPr marL="182880" indent="0">
              <a:buNone/>
              <a:defRPr sz="1200">
                <a:solidFill>
                  <a:schemeClr val="bg1"/>
                </a:solidFill>
              </a:defRPr>
            </a:lvl2pPr>
            <a:lvl3pPr marL="365760" indent="0">
              <a:buNone/>
              <a:defRPr sz="1200">
                <a:solidFill>
                  <a:schemeClr val="bg1"/>
                </a:solidFill>
              </a:defRPr>
            </a:lvl3pPr>
            <a:lvl4pPr marL="548640" indent="0">
              <a:buNone/>
              <a:defRPr sz="1200">
                <a:solidFill>
                  <a:schemeClr val="bg1"/>
                </a:solidFill>
              </a:defRPr>
            </a:lvl4pPr>
            <a:lvl5pPr marL="731520" indent="0">
              <a:buNone/>
              <a:defRPr sz="1200">
                <a:solidFill>
                  <a:schemeClr val="bg1"/>
                </a:solidFill>
              </a:defRPr>
            </a:lvl5pPr>
          </a:lstStyle>
          <a:p>
            <a:pPr lvl="1"/>
            <a:r>
              <a:rPr lang="en-US" dirty="0" smtClean="0"/>
              <a:t>Spokesperson’s Title</a:t>
            </a:r>
            <a:endParaRPr lang="en-US" dirty="0"/>
          </a:p>
        </p:txBody>
      </p:sp>
    </p:spTree>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3" name="Slide Number Placeholder 1"/>
          <p:cNvSpPr>
            <a:spLocks noGrp="1"/>
          </p:cNvSpPr>
          <p:nvPr>
            <p:ph type="sldNum" sz="quarter" idx="11"/>
          </p:nvPr>
        </p:nvSpPr>
        <p:spPr/>
        <p:txBody>
          <a:bodyPr/>
          <a:lstStyle/>
          <a:p>
            <a:fld id="{972517E6-58C8-49B3-A038-306AA97CE4BF}" type="slidenum">
              <a:rPr lang="en-US" smtClean="0"/>
              <a:pPr/>
              <a:t>‹#›</a:t>
            </a:fld>
            <a:endParaRPr lang="en-US" dirty="0"/>
          </a:p>
        </p:txBody>
      </p:sp>
    </p:spTree>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364" y="192024"/>
            <a:ext cx="7891272" cy="457200"/>
          </a:xfrm>
        </p:spPr>
        <p:txBody>
          <a:bodyPr anchor="ctr" anchorCtr="0">
            <a:noAutofit/>
          </a:bodyPr>
          <a:lstStyle>
            <a:lvl1pPr algn="ctr">
              <a:defRPr baseline="0">
                <a:solidFill>
                  <a:schemeClr val="tx2"/>
                </a:solidFill>
              </a:defRPr>
            </a:lvl1pPr>
          </a:lstStyle>
          <a:p>
            <a:r>
              <a:rPr lang="en-US" dirty="0" smtClean="0"/>
              <a:t>Click to Edit Title</a:t>
            </a:r>
            <a:endParaRPr lang="en-US" dirty="0"/>
          </a:p>
        </p:txBody>
      </p:sp>
      <p:sp>
        <p:nvSpPr>
          <p:cNvPr id="4" name="Slide Number Placeholder 2"/>
          <p:cNvSpPr>
            <a:spLocks noGrp="1"/>
          </p:cNvSpPr>
          <p:nvPr>
            <p:ph type="sldNum" sz="quarter" idx="11"/>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85906946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smtClean="0"/>
              <a:t>Click to Edit Title</a:t>
            </a:r>
            <a:endParaRPr lang="en-US" dirty="0"/>
          </a:p>
        </p:txBody>
      </p:sp>
      <p:sp>
        <p:nvSpPr>
          <p:cNvPr id="5" name="Text Placeholder 2"/>
          <p:cNvSpPr>
            <a:spLocks noGrp="1"/>
          </p:cNvSpPr>
          <p:nvPr>
            <p:ph type="body" sz="quarter" idx="3" hasCustomPrompt="1"/>
          </p:nvPr>
        </p:nvSpPr>
        <p:spPr>
          <a:xfrm>
            <a:off x="627641"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defRPr sz="2000" baseline="0">
                <a:solidFill>
                  <a:schemeClr val="tx2"/>
                </a:solidFill>
                <a:latin typeface="+mn-lt"/>
              </a:defRPr>
            </a:lvl1pPr>
            <a:lvl2pPr>
              <a:defRPr sz="1800" baseline="0">
                <a:latin typeface="+mn-lt"/>
              </a:defRPr>
            </a:lvl2pPr>
            <a:lvl3pPr>
              <a:defRPr sz="1400" baseline="0">
                <a:latin typeface="+mn-lt"/>
              </a:defRPr>
            </a:lvl3pPr>
            <a:lvl4pPr>
              <a:defRPr sz="1200" baseline="0">
                <a:latin typeface="+mj-lt"/>
              </a:defRPr>
            </a:lvl4pPr>
            <a:lvl5pPr>
              <a:defRPr sz="1000" baseline="0">
                <a:latin typeface="+mj-lt"/>
              </a:defRPr>
            </a:lvl5pPr>
            <a:lvl6pPr>
              <a:defRPr sz="1600"/>
            </a:lvl6pPr>
            <a:lvl7pPr>
              <a:defRPr sz="1600"/>
            </a:lvl7pPr>
            <a:lvl8pPr>
              <a:defRPr sz="1600"/>
            </a:lvl8pPr>
            <a:lvl9pPr>
              <a:defRPr sz="1600"/>
            </a:lvl9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7" name="Content Placeholder 4"/>
          <p:cNvSpPr>
            <a:spLocks noGrp="1"/>
          </p:cNvSpPr>
          <p:nvPr>
            <p:ph sz="quarter" idx="15" hasCustomPrompt="1"/>
          </p:nvPr>
        </p:nvSpPr>
        <p:spPr>
          <a:xfrm>
            <a:off x="4634121" y="1014984"/>
            <a:ext cx="3886200" cy="3639312"/>
          </a:xfrm>
        </p:spPr>
        <p:txBody>
          <a:bodyPr wrap="square">
            <a:normAutofit/>
          </a:bodyPr>
          <a:lstStyle>
            <a:lvl1pPr>
              <a:defRPr sz="2000" baseline="0">
                <a:solidFill>
                  <a:schemeClr val="tx2"/>
                </a:solidFill>
                <a:latin typeface="+mn-lt"/>
              </a:defRPr>
            </a:lvl1pPr>
            <a:lvl2pPr>
              <a:defRPr baseline="0">
                <a:latin typeface="+mn-lt"/>
              </a:defRPr>
            </a:lvl2pPr>
            <a:lvl3pPr>
              <a:defRPr baseline="0">
                <a:latin typeface="+mn-lt"/>
              </a:defRPr>
            </a:lvl3pPr>
            <a:lvl4pPr>
              <a:defRPr baseline="0">
                <a:latin typeface="+mj-lt"/>
              </a:defRPr>
            </a:lvl4pPr>
            <a:lvl5pPr>
              <a:defRPr baseline="0">
                <a:latin typeface="+mj-lt"/>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59413158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6364" y="192024"/>
            <a:ext cx="7891272" cy="457200"/>
          </a:xfrm>
        </p:spPr>
        <p:txBody>
          <a:bodyPr>
            <a:noAutofit/>
          </a:bodyPr>
          <a:lstStyle>
            <a:lvl1pPr algn="ctr">
              <a:defRPr baseline="0">
                <a:solidFill>
                  <a:schemeClr val="tx2"/>
                </a:solidFill>
              </a:defRPr>
            </a:lvl1pPr>
          </a:lstStyle>
          <a:p>
            <a:r>
              <a:rPr lang="en-US" dirty="0" smtClean="0"/>
              <a:t>Click to Edit Title</a:t>
            </a:r>
            <a:endParaRPr lang="en-US" dirty="0"/>
          </a:p>
        </p:txBody>
      </p:sp>
      <p:sp>
        <p:nvSpPr>
          <p:cNvPr id="5" name="Text Placeholder 2"/>
          <p:cNvSpPr>
            <a:spLocks noGrp="1"/>
          </p:cNvSpPr>
          <p:nvPr>
            <p:ph type="body" sz="quarter" idx="3" hasCustomPrompt="1"/>
          </p:nvPr>
        </p:nvSpPr>
        <p:spPr>
          <a:xfrm>
            <a:off x="626364" y="640080"/>
            <a:ext cx="7891272" cy="274320"/>
          </a:xfrm>
        </p:spPr>
        <p:txBody>
          <a:bodyPr wrap="square"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3"/>
          <p:cNvSpPr>
            <a:spLocks noGrp="1"/>
          </p:cNvSpPr>
          <p:nvPr>
            <p:ph sz="quarter" idx="4" hasCustomPrompt="1"/>
          </p:nvPr>
        </p:nvSpPr>
        <p:spPr>
          <a:xfrm>
            <a:off x="627641" y="1014984"/>
            <a:ext cx="3886200" cy="3639312"/>
          </a:xfrm>
        </p:spPr>
        <p:txBody>
          <a:bodyPr wrap="square" anchor="t" anchorCtr="0">
            <a:normAutofit/>
          </a:bodyPr>
          <a:lstStyle>
            <a:lvl1pPr>
              <a:buClr>
                <a:schemeClr val="bg1"/>
              </a:buClr>
              <a:buSzPct val="80000"/>
              <a:defRPr sz="2000" baseline="0">
                <a:solidFill>
                  <a:schemeClr val="bg1"/>
                </a:solidFill>
                <a:latin typeface="+mn-lt"/>
              </a:defRPr>
            </a:lvl1pPr>
            <a:lvl2pPr>
              <a:buClr>
                <a:schemeClr val="bg1"/>
              </a:buClr>
              <a:buSzPct val="80000"/>
              <a:defRPr sz="1800" baseline="0">
                <a:solidFill>
                  <a:schemeClr val="bg1"/>
                </a:solidFill>
                <a:latin typeface="+mn-lt"/>
              </a:defRPr>
            </a:lvl2pPr>
            <a:lvl3pPr>
              <a:buClr>
                <a:schemeClr val="bg1"/>
              </a:buClr>
              <a:buSzPct val="100000"/>
              <a:defRPr sz="1400" baseline="0">
                <a:solidFill>
                  <a:schemeClr val="bg1"/>
                </a:solidFill>
                <a:latin typeface="+mn-lt"/>
              </a:defRPr>
            </a:lvl3pPr>
            <a:lvl4pPr>
              <a:buClr>
                <a:schemeClr val="bg1"/>
              </a:buClr>
              <a:buSzPct val="100000"/>
              <a:defRPr sz="1200" baseline="0">
                <a:solidFill>
                  <a:schemeClr val="bg1"/>
                </a:solidFill>
                <a:latin typeface="+mj-lt"/>
              </a:defRPr>
            </a:lvl4pPr>
            <a:lvl5pPr marL="914400" indent="-182880">
              <a:buClr>
                <a:schemeClr val="bg1"/>
              </a:buClr>
              <a:buSzPct val="100000"/>
              <a:defRPr sz="1000" baseline="0">
                <a:solidFill>
                  <a:schemeClr val="bg1"/>
                </a:solidFill>
                <a:latin typeface="+mj-lt"/>
              </a:defRPr>
            </a:lvl5pPr>
            <a:lvl6pPr>
              <a:defRPr sz="1600"/>
            </a:lvl6pPr>
            <a:lvl7pPr>
              <a:defRPr sz="1600"/>
            </a:lvl7pPr>
            <a:lvl8pPr>
              <a:defRPr sz="1600"/>
            </a:lvl8pPr>
            <a:lvl9pPr>
              <a:defRPr sz="1600"/>
            </a:lvl9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7" name="Content Placeholder 4"/>
          <p:cNvSpPr>
            <a:spLocks noGrp="1"/>
          </p:cNvSpPr>
          <p:nvPr>
            <p:ph sz="quarter" idx="15" hasCustomPrompt="1"/>
          </p:nvPr>
        </p:nvSpPr>
        <p:spPr>
          <a:xfrm>
            <a:off x="4634121" y="1014984"/>
            <a:ext cx="3886200" cy="3639312"/>
          </a:xfrm>
        </p:spPr>
        <p:txBody>
          <a:bodyPr vert="horz" wrap="square" lIns="91440" tIns="45720" rIns="91440" bIns="45720" rtlCol="0" anchor="t" anchorCtr="0">
            <a:normAutofit/>
          </a:bodyPr>
          <a:lstStyle>
            <a:lvl1pPr>
              <a:buClr>
                <a:schemeClr val="bg1"/>
              </a:buClr>
              <a:defRPr lang="en-US" dirty="0" smtClean="0">
                <a:solidFill>
                  <a:schemeClr val="bg1"/>
                </a:solidFill>
              </a:defRPr>
            </a:lvl1pPr>
            <a:lvl2pPr marL="182880" indent="-182880" defTabSz="365760">
              <a:lnSpc>
                <a:spcPct val="85000"/>
              </a:lnSpc>
              <a:spcBef>
                <a:spcPts val="800"/>
              </a:spcBef>
              <a:buClr>
                <a:schemeClr val="bg1"/>
              </a:buClr>
              <a:buFont typeface="Arial" panose="020B0604020202020204" pitchFamily="34" charset="0"/>
              <a:buChar char="•"/>
              <a:defRPr lang="en-US" sz="2000" dirty="0" smtClean="0">
                <a:solidFill>
                  <a:schemeClr val="bg1"/>
                </a:solidFill>
                <a:latin typeface="+mn-lt"/>
              </a:defRPr>
            </a:lvl2pPr>
            <a:lvl3pPr marL="365760" indent="-182880" defTabSz="365760">
              <a:lnSpc>
                <a:spcPct val="85000"/>
              </a:lnSpc>
              <a:spcBef>
                <a:spcPts val="800"/>
              </a:spcBef>
              <a:buClr>
                <a:schemeClr val="bg1"/>
              </a:buClr>
              <a:buSzPct val="80000"/>
              <a:buFont typeface="Arial" panose="020B0604020202020204" pitchFamily="34" charset="0"/>
              <a:buChar char="•"/>
              <a:defRPr lang="en-US" sz="1800" dirty="0" smtClean="0">
                <a:solidFill>
                  <a:schemeClr val="bg1"/>
                </a:solidFill>
                <a:latin typeface="+mn-lt"/>
              </a:defRPr>
            </a:lvl3pPr>
            <a:lvl4pPr marL="548640" defTabSz="365760">
              <a:lnSpc>
                <a:spcPct val="85000"/>
              </a:lnSpc>
              <a:spcBef>
                <a:spcPts val="800"/>
              </a:spcBef>
              <a:buClr>
                <a:schemeClr val="bg1"/>
              </a:buClr>
              <a:defRPr lang="en-US" sz="1400" dirty="0" smtClean="0">
                <a:solidFill>
                  <a:schemeClr val="bg1"/>
                </a:solidFill>
                <a:latin typeface="+mn-lt"/>
              </a:defRPr>
            </a:lvl4pPr>
            <a:lvl5pPr marL="731520" indent="-182880" defTabSz="365760">
              <a:buClr>
                <a:schemeClr val="bg1"/>
              </a:buClr>
              <a:defRPr lang="en-US" sz="1200" dirty="0">
                <a:solidFill>
                  <a:schemeClr val="bg1"/>
                </a:solidFill>
                <a:latin typeface="+mj-lt"/>
              </a:defRPr>
            </a:lvl5pPr>
            <a:lvl6pPr marL="914400" indent="-182880" defTabSz="365760">
              <a:buClr>
                <a:schemeClr val="bg1"/>
              </a:buClr>
              <a:buSzPct val="100000"/>
              <a:buFont typeface="Calibri" panose="020F0502020204030204" pitchFamily="34" charset="0"/>
              <a:buChar char="-"/>
              <a:defRPr>
                <a:solidFill>
                  <a:schemeClr val="bg1"/>
                </a:solidFill>
                <a:latin typeface="+mj-lt"/>
              </a:defRPr>
            </a:lvl6pPr>
          </a:lstStyle>
          <a:p>
            <a:pPr lvl="1"/>
            <a:r>
              <a:rPr lang="en-US" dirty="0" smtClean="0"/>
              <a:t>Click to add text or click an icon to add other content types.</a:t>
            </a:r>
          </a:p>
          <a:p>
            <a:pPr lvl="2"/>
            <a:r>
              <a:rPr lang="en-US" dirty="0" smtClean="0"/>
              <a:t>Second level</a:t>
            </a:r>
          </a:p>
          <a:p>
            <a:pPr lvl="3"/>
            <a:r>
              <a:rPr lang="en-US" dirty="0" smtClean="0"/>
              <a:t>Third level</a:t>
            </a:r>
          </a:p>
        </p:txBody>
      </p:sp>
      <p:sp>
        <p:nvSpPr>
          <p:cNvPr id="4" name="Slide Number Placeholder 5"/>
          <p:cNvSpPr>
            <a:spLocks noGrp="1"/>
          </p:cNvSpPr>
          <p:nvPr>
            <p:ph type="sldNum" sz="quarter" idx="17"/>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108475987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1800" baseline="0">
                <a:solidFill>
                  <a:schemeClr val="bg1"/>
                </a:solidFill>
                <a:effectLst/>
                <a:latin typeface="+mj-lt"/>
              </a:defRPr>
            </a:lvl1pPr>
          </a:lstStyle>
          <a:p>
            <a:r>
              <a:rPr lang="en-US" dirty="0" smtClean="0"/>
              <a:t>Click to Edit Title</a:t>
            </a:r>
            <a:endParaRPr lang="en-US" dirty="0"/>
          </a:p>
        </p:txBody>
      </p:sp>
      <p:sp>
        <p:nvSpPr>
          <p:cNvPr id="16" name="Text Placeholder 2"/>
          <p:cNvSpPr>
            <a:spLocks noGrp="1"/>
          </p:cNvSpPr>
          <p:nvPr>
            <p:ph type="body" sz="quarter" idx="11" hasCustomPrompt="1"/>
          </p:nvPr>
        </p:nvSpPr>
        <p:spPr>
          <a:xfrm>
            <a:off x="3127248" y="192024"/>
            <a:ext cx="6016752" cy="430887"/>
          </a:xfrm>
        </p:spPr>
        <p:txBody>
          <a:bodyPr wrap="square" lIns="274320" rIns="274320" anchor="ctr" anchorCtr="0">
            <a:noAutofit/>
          </a:bodyPr>
          <a:lstStyle>
            <a:lvl1pPr marL="0" indent="0" algn="l" defTabSz="182880">
              <a:lnSpc>
                <a:spcPct val="100000"/>
              </a:lnSpc>
              <a:spcBef>
                <a:spcPts val="0"/>
              </a:spcBef>
              <a:buFont typeface="Arial" pitchFamily="34" charset="0"/>
              <a:buNone/>
              <a:defRPr sz="2200" b="0" i="0" cap="none" baseline="0">
                <a:solidFill>
                  <a:schemeClr val="tx2"/>
                </a:solidFill>
                <a:effectLst/>
                <a:latin typeface="+mj-lt"/>
              </a:defRPr>
            </a:lvl1pPr>
            <a:lvl2pPr marL="0" indent="0" algn="r">
              <a:buFontTx/>
              <a:buNone/>
              <a:defRPr sz="1400" b="1">
                <a:solidFill>
                  <a:schemeClr val="bg1"/>
                </a:solidFill>
              </a:defRPr>
            </a:lvl2pPr>
            <a:lvl3pPr marL="182880" indent="0" algn="r">
              <a:buFontTx/>
              <a:buNone/>
              <a:defRPr sz="1400" b="1">
                <a:solidFill>
                  <a:schemeClr val="bg1"/>
                </a:solidFill>
              </a:defRPr>
            </a:lvl3pPr>
            <a:lvl4pPr marL="365760" indent="0" algn="r">
              <a:buFontTx/>
              <a:buNone/>
              <a:defRPr sz="1400" b="1">
                <a:solidFill>
                  <a:schemeClr val="bg1"/>
                </a:solidFill>
              </a:defRPr>
            </a:lvl4pPr>
            <a:lvl5pPr marL="548640" indent="0" algn="r">
              <a:buFontTx/>
              <a:buNone/>
              <a:defRPr sz="1400" b="1">
                <a:solidFill>
                  <a:schemeClr val="bg1"/>
                </a:solidFill>
              </a:defRPr>
            </a:lvl5pPr>
          </a:lstStyle>
          <a:p>
            <a:pPr lvl="0"/>
            <a:r>
              <a:rPr lang="en-US" dirty="0" smtClean="0"/>
              <a:t>Click to Edit Subtitle</a:t>
            </a:r>
            <a:endParaRPr lang="en-US" dirty="0"/>
          </a:p>
        </p:txBody>
      </p:sp>
      <p:sp>
        <p:nvSpPr>
          <p:cNvPr id="5" name="Content Placeholder 3"/>
          <p:cNvSpPr>
            <a:spLocks noGrp="1"/>
          </p:cNvSpPr>
          <p:nvPr>
            <p:ph sz="quarter" idx="14" hasCustomPrompt="1"/>
          </p:nvPr>
        </p:nvSpPr>
        <p:spPr>
          <a:xfrm>
            <a:off x="3127248" y="636359"/>
            <a:ext cx="6016752" cy="4048269"/>
          </a:xfrm>
        </p:spPr>
        <p:txBody>
          <a:bodyPr vert="horz" wrap="square" lIns="274320" tIns="45720" rIns="457200" bIns="91440" rtlCol="0" anchor="t" anchorCtr="0">
            <a:normAutofit/>
          </a:bodyPr>
          <a:lstStyle>
            <a:lvl1pPr>
              <a:defRPr lang="en-US" dirty="0" smtClean="0">
                <a:latin typeface="+mn-lt"/>
              </a:defRPr>
            </a:lvl1pPr>
            <a:lvl2pPr>
              <a:defRPr lang="en-US" dirty="0" smtClean="0">
                <a:latin typeface="+mn-lt"/>
              </a:defRPr>
            </a:lvl2pPr>
            <a:lvl3pPr>
              <a:defRPr lang="en-US" dirty="0" smtClean="0">
                <a:latin typeface="+mn-lt"/>
              </a:defRPr>
            </a:lvl3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2" name="Text Placeholder 4"/>
          <p:cNvSpPr>
            <a:spLocks noGrp="1"/>
          </p:cNvSpPr>
          <p:nvPr>
            <p:ph type="body" sz="quarter" idx="13" hasCustomPrompt="1"/>
          </p:nvPr>
        </p:nvSpPr>
        <p:spPr>
          <a:xfrm>
            <a:off x="411480" y="996694"/>
            <a:ext cx="2304288" cy="615553"/>
          </a:xfrm>
        </p:spPr>
        <p:txBody>
          <a:bodyPr wrap="square" anchor="t" anchorCtr="0">
            <a:spAutoFit/>
          </a:bodyPr>
          <a:lstStyle>
            <a:lvl1pPr marL="0" indent="-182880" algn="l">
              <a:buFont typeface="Arial" pitchFamily="34" charset="0"/>
              <a:buNone/>
              <a:defRPr sz="2000" b="0" cap="none" baseline="0">
                <a:solidFill>
                  <a:schemeClr val="bg1"/>
                </a:solidFill>
                <a:effectLst/>
                <a:latin typeface="+mn-lt"/>
              </a:defRPr>
            </a:lvl1pPr>
          </a:lstStyle>
          <a:p>
            <a:pPr lvl="0"/>
            <a:r>
              <a:rPr lang="en-US" dirty="0" smtClean="0"/>
              <a:t>Click to edit caption text</a:t>
            </a:r>
            <a:endParaRPr lang="en-US" dirty="0"/>
          </a:p>
        </p:txBody>
      </p:sp>
      <p:sp>
        <p:nvSpPr>
          <p:cNvPr id="4" name="Slide Number Placeholder 5"/>
          <p:cNvSpPr>
            <a:spLocks noGrp="1"/>
          </p:cNvSpPr>
          <p:nvPr>
            <p:ph type="sldNum" sz="quarter" idx="16"/>
          </p:nvPr>
        </p:nvSpPr>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410507958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Customer Succes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smtClean="0"/>
              <a:t>Customer Success - Click to Edit Title</a:t>
            </a:r>
            <a:endParaRPr lang="en-US" dirty="0"/>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smtClean="0"/>
              <a:t>Click to Edit Industry</a:t>
            </a:r>
            <a:endParaRPr lang="en-US" dirty="0"/>
          </a:p>
        </p:txBody>
      </p:sp>
      <p:sp>
        <p:nvSpPr>
          <p:cNvPr id="5" name="Content Placeholder 3"/>
          <p:cNvSpPr>
            <a:spLocks noGrp="1"/>
          </p:cNvSpPr>
          <p:nvPr>
            <p:ph sz="quarter" idx="15" hasCustomPrompt="1"/>
          </p:nvPr>
        </p:nvSpPr>
        <p:spPr>
          <a:xfrm>
            <a:off x="0" y="643514"/>
            <a:ext cx="6510270" cy="4085003"/>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8" name="Text Placeholder 4"/>
          <p:cNvSpPr>
            <a:spLocks noGrp="1"/>
          </p:cNvSpPr>
          <p:nvPr>
            <p:ph type="body" sz="quarter" idx="14" hasCustomPrompt="1"/>
          </p:nvPr>
        </p:nvSpPr>
        <p:spPr>
          <a:xfrm>
            <a:off x="6602878" y="776288"/>
            <a:ext cx="2448000" cy="1869230"/>
          </a:xfrm>
        </p:spPr>
        <p:txBody>
          <a:bodyPr wrap="square" anchor="t">
            <a:sp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smtClean="0"/>
              <a:t>“Add a customer win quote here regarding “Expected Results” and/or how the organization has been using SAS in the past.</a:t>
            </a:r>
          </a:p>
          <a:p>
            <a:pPr lvl="0"/>
            <a:r>
              <a:rPr lang="en-US" dirty="0" smtClean="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spAutoFit/>
          </a:bodyPr>
          <a:lstStyle>
            <a:lvl1pPr marL="0" indent="0" algn="l">
              <a:lnSpc>
                <a:spcPct val="85000"/>
              </a:lnSpc>
              <a:buNone/>
              <a:defRPr sz="1400" b="0">
                <a:solidFill>
                  <a:schemeClr val="bg1"/>
                </a:solidFill>
                <a:effectLst/>
                <a:latin typeface="+mn-lt"/>
              </a:defRPr>
            </a:lvl1pPr>
          </a:lstStyle>
          <a:p>
            <a:pPr lvl="0"/>
            <a:r>
              <a:rPr lang="en-US" dirty="0" smtClean="0"/>
              <a:t>Spokesperson’s Name</a:t>
            </a:r>
          </a:p>
        </p:txBody>
      </p:sp>
      <p:sp>
        <p:nvSpPr>
          <p:cNvPr id="7" name="Text Placeholder 6"/>
          <p:cNvSpPr>
            <a:spLocks noGrp="1"/>
          </p:cNvSpPr>
          <p:nvPr>
            <p:ph type="body" sz="quarter" idx="17" hasCustomPrompt="1"/>
          </p:nvPr>
        </p:nvSpPr>
        <p:spPr>
          <a:xfrm>
            <a:off x="6598393" y="3941854"/>
            <a:ext cx="2450592" cy="258532"/>
          </a:xfrm>
        </p:spPr>
        <p:txBody>
          <a:bodyPr wrap="square" anchor="t">
            <a:spAutoFit/>
          </a:bodyPr>
          <a:lstStyle>
            <a:lvl1pPr marL="182880" indent="0" algn="l">
              <a:lnSpc>
                <a:spcPct val="85000"/>
              </a:lnSpc>
              <a:buNone/>
              <a:defRPr sz="1200">
                <a:solidFill>
                  <a:schemeClr val="bg1">
                    <a:lumMod val="85000"/>
                  </a:schemeClr>
                </a:solidFill>
                <a:effectLst/>
              </a:defRPr>
            </a:lvl1pPr>
          </a:lstStyle>
          <a:p>
            <a:pPr lvl="0"/>
            <a:r>
              <a:rPr lang="en-US" dirty="0" smtClean="0"/>
              <a:t>Spokesperson’s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smtClean="0"/>
              <a:t>Partner Name</a:t>
            </a:r>
            <a:endParaRPr lang="en-US" dirty="0"/>
          </a:p>
        </p:txBody>
      </p:sp>
      <p:sp>
        <p:nvSpPr>
          <p:cNvPr id="10" name="Text Placeholder 9"/>
          <p:cNvSpPr>
            <a:spLocks noGrp="1"/>
          </p:cNvSpPr>
          <p:nvPr>
            <p:ph type="body" sz="quarter" idx="20" hasCustomPrompt="1"/>
          </p:nvPr>
        </p:nvSpPr>
        <p:spPr>
          <a:xfrm>
            <a:off x="1" y="4728518"/>
            <a:ext cx="6510268" cy="184150"/>
          </a:xfrm>
        </p:spPr>
        <p:txBody>
          <a:bodyPr>
            <a:noAutofit/>
          </a:bodyPr>
          <a:lstStyle>
            <a:lvl1pPr marL="0" indent="0" algn="ctr">
              <a:buNone/>
              <a:defRPr sz="1200" baseline="0"/>
            </a:lvl1pPr>
            <a:lvl2pPr marL="182880" indent="0">
              <a:buNone/>
              <a:defRPr/>
            </a:lvl2pPr>
            <a:lvl3pPr marL="365760" indent="0">
              <a:buNone/>
              <a:defRPr/>
            </a:lvl3pPr>
            <a:lvl4pPr marL="548640" indent="0">
              <a:buNone/>
              <a:defRPr/>
            </a:lvl4pPr>
            <a:lvl5pPr marL="731520" indent="0">
              <a:buNone/>
              <a:defRPr/>
            </a:lvl5pPr>
          </a:lstStyle>
          <a:p>
            <a:pPr lvl="0"/>
            <a:r>
              <a:rPr lang="en-US" dirty="0" smtClean="0"/>
              <a:t>Click to add URL to online story</a:t>
            </a:r>
            <a:endParaRPr lang="en-US" dirty="0"/>
          </a:p>
        </p:txBody>
      </p:sp>
      <p:sp>
        <p:nvSpPr>
          <p:cNvPr id="19"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er Valid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92024"/>
            <a:ext cx="6510269" cy="429768"/>
          </a:xfrm>
        </p:spPr>
        <p:txBody>
          <a:bodyPr lIns="182880" rIns="182880"/>
          <a:lstStyle>
            <a:lvl1pPr algn="ctr">
              <a:defRPr sz="2200" baseline="0">
                <a:latin typeface="+mj-lt"/>
              </a:defRPr>
            </a:lvl1pPr>
          </a:lstStyle>
          <a:p>
            <a:r>
              <a:rPr lang="en-US" dirty="0" smtClean="0"/>
              <a:t>Customer Validation - Click to Edit Title</a:t>
            </a:r>
            <a:endParaRPr lang="en-US" dirty="0"/>
          </a:p>
        </p:txBody>
      </p:sp>
      <p:sp>
        <p:nvSpPr>
          <p:cNvPr id="21" name="Text Placeholder 2"/>
          <p:cNvSpPr>
            <a:spLocks noGrp="1"/>
          </p:cNvSpPr>
          <p:nvPr>
            <p:ph type="body" sz="quarter" idx="11" hasCustomPrompt="1"/>
          </p:nvPr>
        </p:nvSpPr>
        <p:spPr>
          <a:xfrm>
            <a:off x="6510270" y="226814"/>
            <a:ext cx="2633730" cy="369332"/>
          </a:xfrm>
        </p:spPr>
        <p:txBody>
          <a:bodyPr wrap="square" anchor="ctr">
            <a:spAutoFit/>
          </a:bodyPr>
          <a:lstStyle>
            <a:lvl1pPr marL="0" indent="0" algn="ctr" defTabSz="182880">
              <a:lnSpc>
                <a:spcPct val="100000"/>
              </a:lnSpc>
              <a:spcBef>
                <a:spcPts val="0"/>
              </a:spcBef>
              <a:buFont typeface="Arial" pitchFamily="34" charset="0"/>
              <a:buNone/>
              <a:defRPr sz="1800" b="0" cap="none" baseline="0">
                <a:solidFill>
                  <a:schemeClr val="bg1"/>
                </a:solidFill>
                <a:effectLst/>
                <a:latin typeface="+mj-lt"/>
              </a:defRPr>
            </a:lvl1pPr>
          </a:lstStyle>
          <a:p>
            <a:pPr lvl="0"/>
            <a:r>
              <a:rPr lang="en-US" dirty="0" smtClean="0"/>
              <a:t>Click to Edit Industry</a:t>
            </a:r>
            <a:endParaRPr lang="en-US" dirty="0"/>
          </a:p>
        </p:txBody>
      </p:sp>
      <p:sp>
        <p:nvSpPr>
          <p:cNvPr id="5" name="Content Placeholder 3"/>
          <p:cNvSpPr>
            <a:spLocks noGrp="1"/>
          </p:cNvSpPr>
          <p:nvPr>
            <p:ph sz="quarter" idx="15" hasCustomPrompt="1"/>
          </p:nvPr>
        </p:nvSpPr>
        <p:spPr>
          <a:xfrm>
            <a:off x="0" y="643514"/>
            <a:ext cx="6510270" cy="4092469"/>
          </a:xfrm>
        </p:spPr>
        <p:txBody>
          <a:bodyPr wrap="square" lIns="365760" rIns="274320" anchor="t">
            <a:normAutofit/>
          </a:bodyPr>
          <a:lstStyle>
            <a:lvl1pPr>
              <a:defRPr sz="2000" baseline="0">
                <a:latin typeface="+mn-lt"/>
              </a:defRPr>
            </a:lvl1pPr>
            <a:lvl2pPr>
              <a:defRPr sz="1800" baseline="0">
                <a:latin typeface="+mn-lt"/>
              </a:defRPr>
            </a:lvl2pPr>
            <a:lvl3pPr>
              <a:defRPr sz="1600" baseline="0">
                <a:latin typeface="+mn-lt"/>
              </a:defRPr>
            </a:lvl3pPr>
            <a:lvl4pPr>
              <a:defRPr baseline="0">
                <a:latin typeface="+mj-lt"/>
              </a:defRPr>
            </a:lvl4pPr>
            <a:lvl5pPr>
              <a:defRPr baseline="0">
                <a:latin typeface="+mj-lt"/>
              </a:defRPr>
            </a:lvl5pPr>
          </a:lstStyle>
          <a:p>
            <a:pPr lvl="0"/>
            <a:r>
              <a:rPr lang="en-US" dirty="0" smtClean="0"/>
              <a:t>Click to add text or click an icon to add other content types.</a:t>
            </a:r>
          </a:p>
          <a:p>
            <a:pPr lvl="1"/>
            <a:r>
              <a:rPr lang="en-US" dirty="0" smtClean="0"/>
              <a:t>Second level</a:t>
            </a:r>
          </a:p>
          <a:p>
            <a:pPr lvl="2"/>
            <a:r>
              <a:rPr lang="en-US" dirty="0" smtClean="0"/>
              <a:t>Third level</a:t>
            </a:r>
          </a:p>
        </p:txBody>
      </p:sp>
      <p:sp>
        <p:nvSpPr>
          <p:cNvPr id="18" name="Text Placeholder 4"/>
          <p:cNvSpPr>
            <a:spLocks noGrp="1"/>
          </p:cNvSpPr>
          <p:nvPr>
            <p:ph type="body" sz="quarter" idx="14" hasCustomPrompt="1"/>
          </p:nvPr>
        </p:nvSpPr>
        <p:spPr>
          <a:xfrm>
            <a:off x="6602878" y="776288"/>
            <a:ext cx="2448000" cy="1869230"/>
          </a:xfrm>
        </p:spPr>
        <p:txBody>
          <a:bodyPr wrap="square" anchor="t">
            <a:spAutoFit/>
          </a:bodyPr>
          <a:lstStyle>
            <a:lvl1pPr marL="0" indent="-182880">
              <a:lnSpc>
                <a:spcPct val="85000"/>
              </a:lnSpc>
              <a:buFont typeface="Arial" pitchFamily="34" charset="0"/>
              <a:buNone/>
              <a:defRPr sz="1600" b="0" cap="none" baseline="0">
                <a:solidFill>
                  <a:schemeClr val="bg1"/>
                </a:solidFill>
              </a:defRPr>
            </a:lvl1pPr>
            <a:lvl2pPr marL="0" indent="0">
              <a:buFontTx/>
              <a:buNone/>
              <a:defRPr/>
            </a:lvl2pPr>
            <a:lvl3pPr marL="182880" indent="0">
              <a:buFontTx/>
              <a:buNone/>
              <a:defRPr/>
            </a:lvl3pPr>
            <a:lvl4pPr marL="365760" indent="0">
              <a:buFontTx/>
              <a:buNone/>
              <a:defRPr/>
            </a:lvl4pPr>
            <a:lvl5pPr marL="548640" indent="0">
              <a:buFontTx/>
              <a:buNone/>
              <a:defRPr/>
            </a:lvl5pPr>
          </a:lstStyle>
          <a:p>
            <a:pPr lvl="0"/>
            <a:r>
              <a:rPr lang="en-US" dirty="0" smtClean="0"/>
              <a:t>“Add a customer win quote here regarding “Expected Results” and/or how the organization has been using SAS in the past.</a:t>
            </a:r>
          </a:p>
          <a:p>
            <a:pPr lvl="0"/>
            <a:r>
              <a:rPr lang="en-US" dirty="0" smtClean="0"/>
              <a:t>If the name and title are unavailable, add the company name only.”</a:t>
            </a:r>
          </a:p>
        </p:txBody>
      </p:sp>
      <p:sp>
        <p:nvSpPr>
          <p:cNvPr id="4" name="Text Placeholder 5"/>
          <p:cNvSpPr>
            <a:spLocks noGrp="1"/>
          </p:cNvSpPr>
          <p:nvPr>
            <p:ph type="body" sz="quarter" idx="16" hasCustomPrompt="1"/>
          </p:nvPr>
        </p:nvSpPr>
        <p:spPr>
          <a:xfrm>
            <a:off x="6598393" y="3649609"/>
            <a:ext cx="2450592" cy="286232"/>
          </a:xfrm>
        </p:spPr>
        <p:txBody>
          <a:bodyPr anchor="b" anchorCtr="0">
            <a:spAutoFit/>
          </a:bodyPr>
          <a:lstStyle>
            <a:lvl1pPr marL="0" indent="0" algn="l">
              <a:lnSpc>
                <a:spcPct val="85000"/>
              </a:lnSpc>
              <a:buNone/>
              <a:defRPr sz="1400" b="0">
                <a:solidFill>
                  <a:schemeClr val="bg1"/>
                </a:solidFill>
                <a:effectLst/>
                <a:latin typeface="+mn-lt"/>
              </a:defRPr>
            </a:lvl1pPr>
          </a:lstStyle>
          <a:p>
            <a:pPr lvl="0"/>
            <a:r>
              <a:rPr lang="en-US" dirty="0" smtClean="0"/>
              <a:t>Spokesperson’s Name</a:t>
            </a:r>
          </a:p>
        </p:txBody>
      </p:sp>
      <p:sp>
        <p:nvSpPr>
          <p:cNvPr id="7" name="Text Placeholder 6"/>
          <p:cNvSpPr>
            <a:spLocks noGrp="1"/>
          </p:cNvSpPr>
          <p:nvPr>
            <p:ph type="body" sz="quarter" idx="17" hasCustomPrompt="1"/>
          </p:nvPr>
        </p:nvSpPr>
        <p:spPr>
          <a:xfrm>
            <a:off x="6598393" y="3941854"/>
            <a:ext cx="2450592" cy="258532"/>
          </a:xfrm>
        </p:spPr>
        <p:txBody>
          <a:bodyPr wrap="square" anchor="t">
            <a:spAutoFit/>
          </a:bodyPr>
          <a:lstStyle>
            <a:lvl1pPr marL="182880" indent="0" algn="l">
              <a:lnSpc>
                <a:spcPct val="85000"/>
              </a:lnSpc>
              <a:buNone/>
              <a:defRPr sz="1200">
                <a:solidFill>
                  <a:schemeClr val="bg1">
                    <a:lumMod val="85000"/>
                  </a:schemeClr>
                </a:solidFill>
                <a:effectLst/>
              </a:defRPr>
            </a:lvl1pPr>
          </a:lstStyle>
          <a:p>
            <a:pPr lvl="0"/>
            <a:r>
              <a:rPr lang="en-US" dirty="0" smtClean="0"/>
              <a:t>Spokesperson’s Title</a:t>
            </a:r>
          </a:p>
        </p:txBody>
      </p:sp>
      <p:sp>
        <p:nvSpPr>
          <p:cNvPr id="3" name="Slide Number Placeholder 8"/>
          <p:cNvSpPr>
            <a:spLocks noGrp="1"/>
          </p:cNvSpPr>
          <p:nvPr>
            <p:ph type="sldNum" sz="quarter" idx="18"/>
          </p:nvPr>
        </p:nvSpPr>
        <p:spPr>
          <a:xfrm>
            <a:off x="0" y="4912668"/>
            <a:ext cx="914400" cy="230832"/>
          </a:xfrm>
        </p:spPr>
        <p:txBody>
          <a:bodyPr/>
          <a:lstStyle>
            <a:lvl1pPr algn="l">
              <a:defRPr/>
            </a:lvl1pPr>
          </a:lstStyle>
          <a:p>
            <a:fld id="{4976208B-6111-490B-8CEC-FFB249DB2100}" type="slidenum">
              <a:rPr lang="en-US" smtClean="0"/>
              <a:pPr/>
              <a:t>‹#›</a:t>
            </a:fld>
            <a:endParaRPr lang="en-US" dirty="0"/>
          </a:p>
        </p:txBody>
      </p:sp>
      <p:sp>
        <p:nvSpPr>
          <p:cNvPr id="8" name="Text Placeholder 7"/>
          <p:cNvSpPr>
            <a:spLocks noGrp="1"/>
          </p:cNvSpPr>
          <p:nvPr>
            <p:ph type="body" sz="quarter" idx="19" hasCustomPrompt="1"/>
          </p:nvPr>
        </p:nvSpPr>
        <p:spPr>
          <a:xfrm>
            <a:off x="6507280" y="4735984"/>
            <a:ext cx="1484986" cy="292100"/>
          </a:xfrm>
        </p:spPr>
        <p:txBody>
          <a:bodyPr anchor="ctr" anchorCtr="0">
            <a:noAutofit/>
          </a:bodyPr>
          <a:lstStyle>
            <a:lvl1pPr marL="0" indent="0">
              <a:buNone/>
              <a:defRPr sz="1200" baseline="0">
                <a:solidFill>
                  <a:schemeClr val="bg1"/>
                </a:solidFill>
                <a:latin typeface="+mn-lt"/>
              </a:defRPr>
            </a:lvl1pPr>
          </a:lstStyle>
          <a:p>
            <a:pPr lvl="0"/>
            <a:r>
              <a:rPr lang="en-US" dirty="0" smtClean="0"/>
              <a:t>Partner Name</a:t>
            </a:r>
            <a:endParaRPr lang="en-US" dirty="0"/>
          </a:p>
        </p:txBody>
      </p:sp>
      <p:sp>
        <p:nvSpPr>
          <p:cNvPr id="6" name="TextBox 5"/>
          <p:cNvSpPr txBox="1"/>
          <p:nvPr userDrawn="1"/>
        </p:nvSpPr>
        <p:spPr>
          <a:xfrm>
            <a:off x="3440649" y="4749135"/>
            <a:ext cx="2276795" cy="230832"/>
          </a:xfrm>
          <a:prstGeom prst="rect">
            <a:avLst/>
          </a:prstGeom>
          <a:noFill/>
        </p:spPr>
        <p:txBody>
          <a:bodyPr wrap="square" lIns="45720" r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chemeClr val="accent1"/>
                </a:solidFill>
              </a:rPr>
              <a:t>For One-to-One Customer Use Only</a:t>
            </a:r>
          </a:p>
        </p:txBody>
      </p:sp>
      <p:sp>
        <p:nvSpPr>
          <p:cNvPr id="19"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8.pn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pPr lvl="0"/>
            <a:r>
              <a:rPr lang="en-US" smtClean="0"/>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smtClean="0"/>
              <a:t>Click to add text or click an icon to add other content types.	</a:t>
            </a:r>
          </a:p>
          <a:p>
            <a:pPr lvl="1"/>
            <a:r>
              <a:rPr lang="en-US" dirty="0" smtClean="0"/>
              <a:t>Second level</a:t>
            </a:r>
          </a:p>
          <a:p>
            <a:pPr lvl="2"/>
            <a:r>
              <a:rPr lang="en-US" dirty="0" smtClean="0"/>
              <a:t>Third level</a:t>
            </a:r>
          </a:p>
        </p:txBody>
      </p:sp>
      <p:sp>
        <p:nvSpPr>
          <p:cNvPr id="4" name="Slide Number Placeholder 3"/>
          <p:cNvSpPr>
            <a:spLocks noGrp="1"/>
          </p:cNvSpPr>
          <p:nvPr>
            <p:ph type="sldNum" sz="quarter" idx="4"/>
          </p:nvPr>
        </p:nvSpPr>
        <p:spPr>
          <a:xfrm>
            <a:off x="4114800" y="4684628"/>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8"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20"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smtClean="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endParaRPr>
          </a:p>
        </p:txBody>
      </p:sp>
      <p:sp>
        <p:nvSpPr>
          <p:cNvPr id="7" name="AutoShape 3"/>
          <p:cNvSpPr>
            <a:spLocks noChangeAspect="1" noChangeArrowheads="1" noTextEdit="1"/>
          </p:cNvSpPr>
          <p:nvPr userDrawn="1"/>
        </p:nvSpPr>
        <p:spPr bwMode="auto">
          <a:xfrm>
            <a:off x="3548063" y="2286000"/>
            <a:ext cx="20478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52474443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64" r:id="rId8"/>
    <p:sldLayoutId id="2147483965" r:id="rId9"/>
    <p:sldLayoutId id="2147483936" r:id="rId10"/>
    <p:sldLayoutId id="2147483937" r:id="rId11"/>
    <p:sldLayoutId id="2147483938" r:id="rId12"/>
    <p:sldLayoutId id="2147483939" r:id="rId13"/>
    <p:sldLayoutId id="2147483940" r:id="rId14"/>
    <p:sldLayoutId id="2147483935" r:id="rId15"/>
    <p:sldLayoutId id="2147483941" r:id="rId16"/>
    <p:sldLayoutId id="2147483963" r:id="rId17"/>
    <p:sldLayoutId id="2147483942" r:id="rId18"/>
  </p:sldLayoutIdLst>
  <p:transition>
    <p:fade/>
  </p:transition>
  <p:timing>
    <p:tnLst>
      <p:par>
        <p:cTn id="1" dur="indefinite" restart="never" nodeType="tmRoot"/>
      </p:par>
    </p:tnLst>
  </p:timing>
  <p:hf sldNum="0" hdr="0" ftr="0" dt="0"/>
  <p:txStyles>
    <p:title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447560" y="192024"/>
            <a:ext cx="7068312" cy="457200"/>
          </a:xfrm>
          <a:prstGeom prst="rect">
            <a:avLst/>
          </a:prstGeom>
        </p:spPr>
        <p:txBody>
          <a:bodyPr vert="horz" wrap="square" lIns="91440" tIns="45720" rIns="91440" bIns="45720" rtlCol="0" anchor="ctr"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smtClean="0"/>
              <a:t>Click to add text or click an icon to add other content types.	</a:t>
            </a:r>
          </a:p>
          <a:p>
            <a:pPr lvl="1"/>
            <a:r>
              <a:rPr lang="en-US" dirty="0" smtClean="0"/>
              <a:t>Second level</a:t>
            </a:r>
          </a:p>
          <a:p>
            <a:pPr lvl="2"/>
            <a:r>
              <a:rPr lang="en-US" dirty="0" smtClean="0"/>
              <a:t>Third level</a:t>
            </a:r>
          </a:p>
        </p:txBody>
      </p:sp>
      <p:sp>
        <p:nvSpPr>
          <p:cNvPr id="4" name="Slide Number Placeholder 3"/>
          <p:cNvSpPr>
            <a:spLocks noGrp="1"/>
          </p:cNvSpPr>
          <p:nvPr>
            <p:ph type="sldNum" sz="quarter" idx="4"/>
          </p:nvPr>
        </p:nvSpPr>
        <p:spPr>
          <a:xfrm>
            <a:off x="4114800" y="4684628"/>
            <a:ext cx="914400" cy="230832"/>
          </a:xfrm>
          <a:prstGeom prst="rect">
            <a:avLst/>
          </a:prstGeom>
        </p:spPr>
        <p:txBody>
          <a:bodyPr vert="horz" lIns="91440" tIns="45720" rIns="91440" bIns="45720" rtlCol="0" anchor="b">
            <a:spAutoFit/>
          </a:bodyPr>
          <a:lstStyle>
            <a:lvl1pPr algn="ctr" defTabSz="182880">
              <a:defRPr sz="900">
                <a:solidFill>
                  <a:schemeClr val="bg1">
                    <a:lumMod val="65000"/>
                  </a:schemeClr>
                </a:solidFill>
              </a:defRPr>
            </a:lvl1pPr>
          </a:lstStyle>
          <a:p>
            <a:fld id="{4976208B-6111-490B-8CEC-FFB249DB2100}" type="slidenum">
              <a:rPr lang="en-US" smtClean="0"/>
              <a:pPr/>
              <a:t>‹#›</a:t>
            </a:fld>
            <a:endParaRPr lang="en-US" dirty="0"/>
          </a:p>
        </p:txBody>
      </p:sp>
      <p:sp>
        <p:nvSpPr>
          <p:cNvPr id="8"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dirty="0" smtClean="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dirty="0">
              <a:ln>
                <a:noFill/>
              </a:ln>
              <a:solidFill>
                <a:schemeClr val="bg1">
                  <a:lumMod val="85000"/>
                </a:schemeClr>
              </a:solidFill>
              <a:effectLst/>
              <a:uLnTx/>
              <a:uFillTx/>
              <a:latin typeface="+mn-lt"/>
              <a:ea typeface="Calibri" charset="0"/>
              <a:cs typeface="Arial" panose="020B0604020202020204" pitchFamily="34" charset="0"/>
            </a:endParaRPr>
          </a:p>
        </p:txBody>
      </p:sp>
      <p:grpSp>
        <p:nvGrpSpPr>
          <p:cNvPr id="52" name="Group 51"/>
          <p:cNvGrpSpPr>
            <a:grpSpLocks noChangeAspect="1"/>
          </p:cNvGrpSpPr>
          <p:nvPr userDrawn="1"/>
        </p:nvGrpSpPr>
        <p:grpSpPr>
          <a:xfrm>
            <a:off x="278497" y="137381"/>
            <a:ext cx="914400" cy="636169"/>
            <a:chOff x="3100388" y="1555751"/>
            <a:chExt cx="2932113" cy="2039938"/>
          </a:xfrm>
        </p:grpSpPr>
        <p:grpSp>
          <p:nvGrpSpPr>
            <p:cNvPr id="53" name="Group 52"/>
            <p:cNvGrpSpPr/>
            <p:nvPr userDrawn="1"/>
          </p:nvGrpSpPr>
          <p:grpSpPr>
            <a:xfrm>
              <a:off x="3100388" y="2832101"/>
              <a:ext cx="2932113" cy="763588"/>
              <a:chOff x="3100388" y="2832101"/>
              <a:chExt cx="2932113" cy="763588"/>
            </a:xfrm>
            <a:solidFill>
              <a:srgbClr val="1F344C"/>
            </a:solidFill>
          </p:grpSpPr>
          <p:sp>
            <p:nvSpPr>
              <p:cNvPr id="57" name="Freeform 19"/>
              <p:cNvSpPr>
                <a:spLocks/>
              </p:cNvSpPr>
              <p:nvPr userDrawn="1"/>
            </p:nvSpPr>
            <p:spPr bwMode="auto">
              <a:xfrm>
                <a:off x="3100388" y="2832101"/>
                <a:ext cx="339725" cy="588963"/>
              </a:xfrm>
              <a:custGeom>
                <a:avLst/>
                <a:gdLst>
                  <a:gd name="T0" fmla="*/ 269 w 428"/>
                  <a:gd name="T1" fmla="*/ 2 h 741"/>
                  <a:gd name="T2" fmla="*/ 337 w 428"/>
                  <a:gd name="T3" fmla="*/ 21 h 741"/>
                  <a:gd name="T4" fmla="*/ 393 w 428"/>
                  <a:gd name="T5" fmla="*/ 57 h 741"/>
                  <a:gd name="T6" fmla="*/ 387 w 428"/>
                  <a:gd name="T7" fmla="*/ 105 h 741"/>
                  <a:gd name="T8" fmla="*/ 346 w 428"/>
                  <a:gd name="T9" fmla="*/ 66 h 741"/>
                  <a:gd name="T10" fmla="*/ 292 w 428"/>
                  <a:gd name="T11" fmla="*/ 42 h 741"/>
                  <a:gd name="T12" fmla="*/ 229 w 428"/>
                  <a:gd name="T13" fmla="*/ 33 h 741"/>
                  <a:gd name="T14" fmla="*/ 176 w 428"/>
                  <a:gd name="T15" fmla="*/ 38 h 741"/>
                  <a:gd name="T16" fmla="*/ 128 w 428"/>
                  <a:gd name="T17" fmla="*/ 57 h 741"/>
                  <a:gd name="T18" fmla="*/ 87 w 428"/>
                  <a:gd name="T19" fmla="*/ 88 h 741"/>
                  <a:gd name="T20" fmla="*/ 58 w 428"/>
                  <a:gd name="T21" fmla="*/ 131 h 741"/>
                  <a:gd name="T22" fmla="*/ 48 w 428"/>
                  <a:gd name="T23" fmla="*/ 186 h 741"/>
                  <a:gd name="T24" fmla="*/ 57 w 428"/>
                  <a:gd name="T25" fmla="*/ 238 h 741"/>
                  <a:gd name="T26" fmla="*/ 82 w 428"/>
                  <a:gd name="T27" fmla="*/ 278 h 741"/>
                  <a:gd name="T28" fmla="*/ 118 w 428"/>
                  <a:gd name="T29" fmla="*/ 307 h 741"/>
                  <a:gd name="T30" fmla="*/ 163 w 428"/>
                  <a:gd name="T31" fmla="*/ 330 h 741"/>
                  <a:gd name="T32" fmla="*/ 212 w 428"/>
                  <a:gd name="T33" fmla="*/ 349 h 741"/>
                  <a:gd name="T34" fmla="*/ 264 w 428"/>
                  <a:gd name="T35" fmla="*/ 368 h 741"/>
                  <a:gd name="T36" fmla="*/ 315 w 428"/>
                  <a:gd name="T37" fmla="*/ 389 h 741"/>
                  <a:gd name="T38" fmla="*/ 358 w 428"/>
                  <a:gd name="T39" fmla="*/ 413 h 741"/>
                  <a:gd name="T40" fmla="*/ 396 w 428"/>
                  <a:gd name="T41" fmla="*/ 446 h 741"/>
                  <a:gd name="T42" fmla="*/ 419 w 428"/>
                  <a:gd name="T43" fmla="*/ 491 h 741"/>
                  <a:gd name="T44" fmla="*/ 428 w 428"/>
                  <a:gd name="T45" fmla="*/ 549 h 741"/>
                  <a:gd name="T46" fmla="*/ 418 w 428"/>
                  <a:gd name="T47" fmla="*/ 612 h 741"/>
                  <a:gd name="T48" fmla="*/ 391 w 428"/>
                  <a:gd name="T49" fmla="*/ 662 h 741"/>
                  <a:gd name="T50" fmla="*/ 351 w 428"/>
                  <a:gd name="T51" fmla="*/ 701 h 741"/>
                  <a:gd name="T52" fmla="*/ 299 w 428"/>
                  <a:gd name="T53" fmla="*/ 727 h 741"/>
                  <a:gd name="T54" fmla="*/ 240 w 428"/>
                  <a:gd name="T55" fmla="*/ 740 h 741"/>
                  <a:gd name="T56" fmla="*/ 169 w 428"/>
                  <a:gd name="T57" fmla="*/ 739 h 741"/>
                  <a:gd name="T58" fmla="*/ 91 w 428"/>
                  <a:gd name="T59" fmla="*/ 719 h 741"/>
                  <a:gd name="T60" fmla="*/ 27 w 428"/>
                  <a:gd name="T61" fmla="*/ 678 h 741"/>
                  <a:gd name="T62" fmla="*/ 25 w 428"/>
                  <a:gd name="T63" fmla="*/ 626 h 741"/>
                  <a:gd name="T64" fmla="*/ 80 w 428"/>
                  <a:gd name="T65" fmla="*/ 670 h 741"/>
                  <a:gd name="T66" fmla="*/ 142 w 428"/>
                  <a:gd name="T67" fmla="*/ 698 h 741"/>
                  <a:gd name="T68" fmla="*/ 210 w 428"/>
                  <a:gd name="T69" fmla="*/ 707 h 741"/>
                  <a:gd name="T70" fmla="*/ 265 w 428"/>
                  <a:gd name="T71" fmla="*/ 701 h 741"/>
                  <a:gd name="T72" fmla="*/ 313 w 428"/>
                  <a:gd name="T73" fmla="*/ 681 h 741"/>
                  <a:gd name="T74" fmla="*/ 354 w 428"/>
                  <a:gd name="T75" fmla="*/ 650 h 741"/>
                  <a:gd name="T76" fmla="*/ 381 w 428"/>
                  <a:gd name="T77" fmla="*/ 606 h 741"/>
                  <a:gd name="T78" fmla="*/ 391 w 428"/>
                  <a:gd name="T79" fmla="*/ 551 h 741"/>
                  <a:gd name="T80" fmla="*/ 382 w 428"/>
                  <a:gd name="T81" fmla="*/ 499 h 741"/>
                  <a:gd name="T82" fmla="*/ 357 w 428"/>
                  <a:gd name="T83" fmla="*/ 460 h 741"/>
                  <a:gd name="T84" fmla="*/ 321 w 428"/>
                  <a:gd name="T85" fmla="*/ 430 h 741"/>
                  <a:gd name="T86" fmla="*/ 276 w 428"/>
                  <a:gd name="T87" fmla="*/ 408 h 741"/>
                  <a:gd name="T88" fmla="*/ 227 w 428"/>
                  <a:gd name="T89" fmla="*/ 389 h 741"/>
                  <a:gd name="T90" fmla="*/ 175 w 428"/>
                  <a:gd name="T91" fmla="*/ 371 h 741"/>
                  <a:gd name="T92" fmla="*/ 126 w 428"/>
                  <a:gd name="T93" fmla="*/ 349 h 741"/>
                  <a:gd name="T94" fmla="*/ 81 w 428"/>
                  <a:gd name="T95" fmla="*/ 324 h 741"/>
                  <a:gd name="T96" fmla="*/ 45 w 428"/>
                  <a:gd name="T97" fmla="*/ 291 h 741"/>
                  <a:gd name="T98" fmla="*/ 20 w 428"/>
                  <a:gd name="T99" fmla="*/ 245 h 741"/>
                  <a:gd name="T100" fmla="*/ 12 w 428"/>
                  <a:gd name="T101" fmla="*/ 187 h 741"/>
                  <a:gd name="T102" fmla="*/ 21 w 428"/>
                  <a:gd name="T103" fmla="*/ 125 h 741"/>
                  <a:gd name="T104" fmla="*/ 49 w 428"/>
                  <a:gd name="T105" fmla="*/ 76 h 741"/>
                  <a:gd name="T106" fmla="*/ 90 w 428"/>
                  <a:gd name="T107" fmla="*/ 39 h 741"/>
                  <a:gd name="T108" fmla="*/ 142 w 428"/>
                  <a:gd name="T109" fmla="*/ 14 h 741"/>
                  <a:gd name="T110" fmla="*/ 200 w 428"/>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8" h="741">
                    <a:moveTo>
                      <a:pt x="230" y="0"/>
                    </a:moveTo>
                    <a:lnTo>
                      <a:pt x="269" y="2"/>
                    </a:lnTo>
                    <a:lnTo>
                      <a:pt x="305" y="10"/>
                    </a:lnTo>
                    <a:lnTo>
                      <a:pt x="337" y="21"/>
                    </a:lnTo>
                    <a:lnTo>
                      <a:pt x="366" y="37"/>
                    </a:lnTo>
                    <a:lnTo>
                      <a:pt x="393" y="57"/>
                    </a:lnTo>
                    <a:lnTo>
                      <a:pt x="415" y="80"/>
                    </a:lnTo>
                    <a:lnTo>
                      <a:pt x="387" y="105"/>
                    </a:lnTo>
                    <a:lnTo>
                      <a:pt x="367" y="83"/>
                    </a:lnTo>
                    <a:lnTo>
                      <a:pt x="346" y="66"/>
                    </a:lnTo>
                    <a:lnTo>
                      <a:pt x="320" y="52"/>
                    </a:lnTo>
                    <a:lnTo>
                      <a:pt x="292" y="42"/>
                    </a:lnTo>
                    <a:lnTo>
                      <a:pt x="262" y="35"/>
                    </a:lnTo>
                    <a:lnTo>
                      <a:pt x="229" y="33"/>
                    </a:lnTo>
                    <a:lnTo>
                      <a:pt x="202" y="34"/>
                    </a:lnTo>
                    <a:lnTo>
                      <a:pt x="176" y="38"/>
                    </a:lnTo>
                    <a:lnTo>
                      <a:pt x="152" y="46"/>
                    </a:lnTo>
                    <a:lnTo>
                      <a:pt x="128" y="57"/>
                    </a:lnTo>
                    <a:lnTo>
                      <a:pt x="106" y="71"/>
                    </a:lnTo>
                    <a:lnTo>
                      <a:pt x="87" y="88"/>
                    </a:lnTo>
                    <a:lnTo>
                      <a:pt x="71" y="107"/>
                    </a:lnTo>
                    <a:lnTo>
                      <a:pt x="58" y="131"/>
                    </a:lnTo>
                    <a:lnTo>
                      <a:pt x="52" y="156"/>
                    </a:lnTo>
                    <a:lnTo>
                      <a:pt x="48" y="186"/>
                    </a:lnTo>
                    <a:lnTo>
                      <a:pt x="51" y="214"/>
                    </a:lnTo>
                    <a:lnTo>
                      <a:pt x="57" y="238"/>
                    </a:lnTo>
                    <a:lnTo>
                      <a:pt x="67" y="259"/>
                    </a:lnTo>
                    <a:lnTo>
                      <a:pt x="82" y="278"/>
                    </a:lnTo>
                    <a:lnTo>
                      <a:pt x="99" y="294"/>
                    </a:lnTo>
                    <a:lnTo>
                      <a:pt x="118" y="307"/>
                    </a:lnTo>
                    <a:lnTo>
                      <a:pt x="139" y="320"/>
                    </a:lnTo>
                    <a:lnTo>
                      <a:pt x="163" y="330"/>
                    </a:lnTo>
                    <a:lnTo>
                      <a:pt x="188" y="340"/>
                    </a:lnTo>
                    <a:lnTo>
                      <a:pt x="212" y="349"/>
                    </a:lnTo>
                    <a:lnTo>
                      <a:pt x="238" y="358"/>
                    </a:lnTo>
                    <a:lnTo>
                      <a:pt x="264" y="368"/>
                    </a:lnTo>
                    <a:lnTo>
                      <a:pt x="290" y="377"/>
                    </a:lnTo>
                    <a:lnTo>
                      <a:pt x="315" y="389"/>
                    </a:lnTo>
                    <a:lnTo>
                      <a:pt x="337" y="400"/>
                    </a:lnTo>
                    <a:lnTo>
                      <a:pt x="358" y="413"/>
                    </a:lnTo>
                    <a:lnTo>
                      <a:pt x="379" y="429"/>
                    </a:lnTo>
                    <a:lnTo>
                      <a:pt x="396" y="446"/>
                    </a:lnTo>
                    <a:lnTo>
                      <a:pt x="409" y="467"/>
                    </a:lnTo>
                    <a:lnTo>
                      <a:pt x="419" y="491"/>
                    </a:lnTo>
                    <a:lnTo>
                      <a:pt x="426" y="518"/>
                    </a:lnTo>
                    <a:lnTo>
                      <a:pt x="428" y="549"/>
                    </a:lnTo>
                    <a:lnTo>
                      <a:pt x="426" y="581"/>
                    </a:lnTo>
                    <a:lnTo>
                      <a:pt x="418" y="612"/>
                    </a:lnTo>
                    <a:lnTo>
                      <a:pt x="407" y="639"/>
                    </a:lnTo>
                    <a:lnTo>
                      <a:pt x="391" y="662"/>
                    </a:lnTo>
                    <a:lnTo>
                      <a:pt x="373" y="684"/>
                    </a:lnTo>
                    <a:lnTo>
                      <a:pt x="351" y="701"/>
                    </a:lnTo>
                    <a:lnTo>
                      <a:pt x="326" y="715"/>
                    </a:lnTo>
                    <a:lnTo>
                      <a:pt x="299" y="727"/>
                    </a:lnTo>
                    <a:lnTo>
                      <a:pt x="271" y="734"/>
                    </a:lnTo>
                    <a:lnTo>
                      <a:pt x="240" y="740"/>
                    </a:lnTo>
                    <a:lnTo>
                      <a:pt x="210" y="741"/>
                    </a:lnTo>
                    <a:lnTo>
                      <a:pt x="169" y="739"/>
                    </a:lnTo>
                    <a:lnTo>
                      <a:pt x="128" y="731"/>
                    </a:lnTo>
                    <a:lnTo>
                      <a:pt x="91" y="719"/>
                    </a:lnTo>
                    <a:lnTo>
                      <a:pt x="57" y="701"/>
                    </a:lnTo>
                    <a:lnTo>
                      <a:pt x="27" y="678"/>
                    </a:lnTo>
                    <a:lnTo>
                      <a:pt x="0" y="651"/>
                    </a:lnTo>
                    <a:lnTo>
                      <a:pt x="25" y="626"/>
                    </a:lnTo>
                    <a:lnTo>
                      <a:pt x="51" y="650"/>
                    </a:lnTo>
                    <a:lnTo>
                      <a:pt x="80" y="670"/>
                    </a:lnTo>
                    <a:lnTo>
                      <a:pt x="109" y="687"/>
                    </a:lnTo>
                    <a:lnTo>
                      <a:pt x="142" y="698"/>
                    </a:lnTo>
                    <a:lnTo>
                      <a:pt x="175" y="705"/>
                    </a:lnTo>
                    <a:lnTo>
                      <a:pt x="210" y="707"/>
                    </a:lnTo>
                    <a:lnTo>
                      <a:pt x="238" y="706"/>
                    </a:lnTo>
                    <a:lnTo>
                      <a:pt x="265" y="701"/>
                    </a:lnTo>
                    <a:lnTo>
                      <a:pt x="290" y="693"/>
                    </a:lnTo>
                    <a:lnTo>
                      <a:pt x="313" y="681"/>
                    </a:lnTo>
                    <a:lnTo>
                      <a:pt x="335" y="667"/>
                    </a:lnTo>
                    <a:lnTo>
                      <a:pt x="354" y="650"/>
                    </a:lnTo>
                    <a:lnTo>
                      <a:pt x="370" y="630"/>
                    </a:lnTo>
                    <a:lnTo>
                      <a:pt x="381" y="606"/>
                    </a:lnTo>
                    <a:lnTo>
                      <a:pt x="388" y="580"/>
                    </a:lnTo>
                    <a:lnTo>
                      <a:pt x="391" y="551"/>
                    </a:lnTo>
                    <a:lnTo>
                      <a:pt x="389" y="523"/>
                    </a:lnTo>
                    <a:lnTo>
                      <a:pt x="382" y="499"/>
                    </a:lnTo>
                    <a:lnTo>
                      <a:pt x="372" y="478"/>
                    </a:lnTo>
                    <a:lnTo>
                      <a:pt x="357" y="460"/>
                    </a:lnTo>
                    <a:lnTo>
                      <a:pt x="340" y="444"/>
                    </a:lnTo>
                    <a:lnTo>
                      <a:pt x="321" y="430"/>
                    </a:lnTo>
                    <a:lnTo>
                      <a:pt x="300" y="419"/>
                    </a:lnTo>
                    <a:lnTo>
                      <a:pt x="276" y="408"/>
                    </a:lnTo>
                    <a:lnTo>
                      <a:pt x="253" y="398"/>
                    </a:lnTo>
                    <a:lnTo>
                      <a:pt x="227" y="389"/>
                    </a:lnTo>
                    <a:lnTo>
                      <a:pt x="201" y="380"/>
                    </a:lnTo>
                    <a:lnTo>
                      <a:pt x="175" y="371"/>
                    </a:lnTo>
                    <a:lnTo>
                      <a:pt x="151" y="360"/>
                    </a:lnTo>
                    <a:lnTo>
                      <a:pt x="126" y="349"/>
                    </a:lnTo>
                    <a:lnTo>
                      <a:pt x="102" y="338"/>
                    </a:lnTo>
                    <a:lnTo>
                      <a:pt x="81" y="324"/>
                    </a:lnTo>
                    <a:lnTo>
                      <a:pt x="62" y="309"/>
                    </a:lnTo>
                    <a:lnTo>
                      <a:pt x="45" y="291"/>
                    </a:lnTo>
                    <a:lnTo>
                      <a:pt x="31" y="269"/>
                    </a:lnTo>
                    <a:lnTo>
                      <a:pt x="20" y="245"/>
                    </a:lnTo>
                    <a:lnTo>
                      <a:pt x="15" y="218"/>
                    </a:lnTo>
                    <a:lnTo>
                      <a:pt x="12" y="187"/>
                    </a:lnTo>
                    <a:lnTo>
                      <a:pt x="15" y="154"/>
                    </a:lnTo>
                    <a:lnTo>
                      <a:pt x="21" y="125"/>
                    </a:lnTo>
                    <a:lnTo>
                      <a:pt x="34" y="99"/>
                    </a:lnTo>
                    <a:lnTo>
                      <a:pt x="49" y="76"/>
                    </a:lnTo>
                    <a:lnTo>
                      <a:pt x="69" y="56"/>
                    </a:lnTo>
                    <a:lnTo>
                      <a:pt x="90" y="39"/>
                    </a:lnTo>
                    <a:lnTo>
                      <a:pt x="115" y="25"/>
                    </a:lnTo>
                    <a:lnTo>
                      <a:pt x="142" y="14"/>
                    </a:lnTo>
                    <a:lnTo>
                      <a:pt x="170" y="7"/>
                    </a:lnTo>
                    <a:lnTo>
                      <a:pt x="200" y="1"/>
                    </a:lnTo>
                    <a:lnTo>
                      <a:pt x="2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0"/>
              <p:cNvSpPr>
                <a:spLocks noEditPoints="1"/>
              </p:cNvSpPr>
              <p:nvPr userDrawn="1"/>
            </p:nvSpPr>
            <p:spPr bwMode="auto">
              <a:xfrm>
                <a:off x="3492501" y="2847976"/>
                <a:ext cx="506413" cy="557213"/>
              </a:xfrm>
              <a:custGeom>
                <a:avLst/>
                <a:gdLst>
                  <a:gd name="T0" fmla="*/ 323 w 640"/>
                  <a:gd name="T1" fmla="*/ 34 h 703"/>
                  <a:gd name="T2" fmla="*/ 137 w 640"/>
                  <a:gd name="T3" fmla="*/ 474 h 703"/>
                  <a:gd name="T4" fmla="*/ 505 w 640"/>
                  <a:gd name="T5" fmla="*/ 474 h 703"/>
                  <a:gd name="T6" fmla="*/ 323 w 640"/>
                  <a:gd name="T7" fmla="*/ 34 h 703"/>
                  <a:gd name="T8" fmla="*/ 304 w 640"/>
                  <a:gd name="T9" fmla="*/ 0 h 703"/>
                  <a:gd name="T10" fmla="*/ 344 w 640"/>
                  <a:gd name="T11" fmla="*/ 0 h 703"/>
                  <a:gd name="T12" fmla="*/ 640 w 640"/>
                  <a:gd name="T13" fmla="*/ 703 h 703"/>
                  <a:gd name="T14" fmla="*/ 599 w 640"/>
                  <a:gd name="T15" fmla="*/ 703 h 703"/>
                  <a:gd name="T16" fmla="*/ 518 w 640"/>
                  <a:gd name="T17" fmla="*/ 507 h 703"/>
                  <a:gd name="T18" fmla="*/ 124 w 640"/>
                  <a:gd name="T19" fmla="*/ 507 h 703"/>
                  <a:gd name="T20" fmla="*/ 41 w 640"/>
                  <a:gd name="T21" fmla="*/ 703 h 703"/>
                  <a:gd name="T22" fmla="*/ 0 w 640"/>
                  <a:gd name="T23" fmla="*/ 703 h 703"/>
                  <a:gd name="T24" fmla="*/ 304 w 640"/>
                  <a:gd name="T25"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0" h="703">
                    <a:moveTo>
                      <a:pt x="323" y="34"/>
                    </a:moveTo>
                    <a:lnTo>
                      <a:pt x="137" y="474"/>
                    </a:lnTo>
                    <a:lnTo>
                      <a:pt x="505" y="474"/>
                    </a:lnTo>
                    <a:lnTo>
                      <a:pt x="323" y="34"/>
                    </a:lnTo>
                    <a:close/>
                    <a:moveTo>
                      <a:pt x="304" y="0"/>
                    </a:moveTo>
                    <a:lnTo>
                      <a:pt x="344" y="0"/>
                    </a:lnTo>
                    <a:lnTo>
                      <a:pt x="640" y="703"/>
                    </a:lnTo>
                    <a:lnTo>
                      <a:pt x="599" y="703"/>
                    </a:lnTo>
                    <a:lnTo>
                      <a:pt x="518" y="507"/>
                    </a:lnTo>
                    <a:lnTo>
                      <a:pt x="124" y="507"/>
                    </a:lnTo>
                    <a:lnTo>
                      <a:pt x="41" y="703"/>
                    </a:lnTo>
                    <a:lnTo>
                      <a:pt x="0" y="703"/>
                    </a:lnTo>
                    <a:lnTo>
                      <a:pt x="3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1"/>
              <p:cNvSpPr>
                <a:spLocks/>
              </p:cNvSpPr>
              <p:nvPr userDrawn="1"/>
            </p:nvSpPr>
            <p:spPr bwMode="auto">
              <a:xfrm>
                <a:off x="4048126" y="2832101"/>
                <a:ext cx="339725" cy="588963"/>
              </a:xfrm>
              <a:custGeom>
                <a:avLst/>
                <a:gdLst>
                  <a:gd name="T0" fmla="*/ 269 w 429"/>
                  <a:gd name="T1" fmla="*/ 2 h 741"/>
                  <a:gd name="T2" fmla="*/ 338 w 429"/>
                  <a:gd name="T3" fmla="*/ 21 h 741"/>
                  <a:gd name="T4" fmla="*/ 394 w 429"/>
                  <a:gd name="T5" fmla="*/ 57 h 741"/>
                  <a:gd name="T6" fmla="*/ 387 w 429"/>
                  <a:gd name="T7" fmla="*/ 105 h 741"/>
                  <a:gd name="T8" fmla="*/ 347 w 429"/>
                  <a:gd name="T9" fmla="*/ 66 h 741"/>
                  <a:gd name="T10" fmla="*/ 293 w 429"/>
                  <a:gd name="T11" fmla="*/ 42 h 741"/>
                  <a:gd name="T12" fmla="*/ 230 w 429"/>
                  <a:gd name="T13" fmla="*/ 33 h 741"/>
                  <a:gd name="T14" fmla="*/ 177 w 429"/>
                  <a:gd name="T15" fmla="*/ 38 h 741"/>
                  <a:gd name="T16" fmla="*/ 129 w 429"/>
                  <a:gd name="T17" fmla="*/ 57 h 741"/>
                  <a:gd name="T18" fmla="*/ 87 w 429"/>
                  <a:gd name="T19" fmla="*/ 88 h 741"/>
                  <a:gd name="T20" fmla="*/ 60 w 429"/>
                  <a:gd name="T21" fmla="*/ 131 h 741"/>
                  <a:gd name="T22" fmla="*/ 49 w 429"/>
                  <a:gd name="T23" fmla="*/ 186 h 741"/>
                  <a:gd name="T24" fmla="*/ 58 w 429"/>
                  <a:gd name="T25" fmla="*/ 238 h 741"/>
                  <a:gd name="T26" fmla="*/ 82 w 429"/>
                  <a:gd name="T27" fmla="*/ 278 h 741"/>
                  <a:gd name="T28" fmla="*/ 118 w 429"/>
                  <a:gd name="T29" fmla="*/ 307 h 741"/>
                  <a:gd name="T30" fmla="*/ 163 w 429"/>
                  <a:gd name="T31" fmla="*/ 330 h 741"/>
                  <a:gd name="T32" fmla="*/ 213 w 429"/>
                  <a:gd name="T33" fmla="*/ 349 h 741"/>
                  <a:gd name="T34" fmla="*/ 264 w 429"/>
                  <a:gd name="T35" fmla="*/ 368 h 741"/>
                  <a:gd name="T36" fmla="*/ 315 w 429"/>
                  <a:gd name="T37" fmla="*/ 389 h 741"/>
                  <a:gd name="T38" fmla="*/ 359 w 429"/>
                  <a:gd name="T39" fmla="*/ 413 h 741"/>
                  <a:gd name="T40" fmla="*/ 396 w 429"/>
                  <a:gd name="T41" fmla="*/ 446 h 741"/>
                  <a:gd name="T42" fmla="*/ 420 w 429"/>
                  <a:gd name="T43" fmla="*/ 491 h 741"/>
                  <a:gd name="T44" fmla="*/ 429 w 429"/>
                  <a:gd name="T45" fmla="*/ 549 h 741"/>
                  <a:gd name="T46" fmla="*/ 418 w 429"/>
                  <a:gd name="T47" fmla="*/ 612 h 741"/>
                  <a:gd name="T48" fmla="*/ 391 w 429"/>
                  <a:gd name="T49" fmla="*/ 662 h 741"/>
                  <a:gd name="T50" fmla="*/ 351 w 429"/>
                  <a:gd name="T51" fmla="*/ 701 h 741"/>
                  <a:gd name="T52" fmla="*/ 299 w 429"/>
                  <a:gd name="T53" fmla="*/ 727 h 741"/>
                  <a:gd name="T54" fmla="*/ 241 w 429"/>
                  <a:gd name="T55" fmla="*/ 740 h 741"/>
                  <a:gd name="T56" fmla="*/ 169 w 429"/>
                  <a:gd name="T57" fmla="*/ 739 h 741"/>
                  <a:gd name="T58" fmla="*/ 91 w 429"/>
                  <a:gd name="T59" fmla="*/ 719 h 741"/>
                  <a:gd name="T60" fmla="*/ 27 w 429"/>
                  <a:gd name="T61" fmla="*/ 678 h 741"/>
                  <a:gd name="T62" fmla="*/ 25 w 429"/>
                  <a:gd name="T63" fmla="*/ 626 h 741"/>
                  <a:gd name="T64" fmla="*/ 80 w 429"/>
                  <a:gd name="T65" fmla="*/ 670 h 741"/>
                  <a:gd name="T66" fmla="*/ 142 w 429"/>
                  <a:gd name="T67" fmla="*/ 698 h 741"/>
                  <a:gd name="T68" fmla="*/ 211 w 429"/>
                  <a:gd name="T69" fmla="*/ 707 h 741"/>
                  <a:gd name="T70" fmla="*/ 266 w 429"/>
                  <a:gd name="T71" fmla="*/ 701 h 741"/>
                  <a:gd name="T72" fmla="*/ 314 w 429"/>
                  <a:gd name="T73" fmla="*/ 681 h 741"/>
                  <a:gd name="T74" fmla="*/ 354 w 429"/>
                  <a:gd name="T75" fmla="*/ 650 h 741"/>
                  <a:gd name="T76" fmla="*/ 381 w 429"/>
                  <a:gd name="T77" fmla="*/ 606 h 741"/>
                  <a:gd name="T78" fmla="*/ 391 w 429"/>
                  <a:gd name="T79" fmla="*/ 551 h 741"/>
                  <a:gd name="T80" fmla="*/ 382 w 429"/>
                  <a:gd name="T81" fmla="*/ 499 h 741"/>
                  <a:gd name="T82" fmla="*/ 358 w 429"/>
                  <a:gd name="T83" fmla="*/ 460 h 741"/>
                  <a:gd name="T84" fmla="*/ 322 w 429"/>
                  <a:gd name="T85" fmla="*/ 430 h 741"/>
                  <a:gd name="T86" fmla="*/ 277 w 429"/>
                  <a:gd name="T87" fmla="*/ 408 h 741"/>
                  <a:gd name="T88" fmla="*/ 227 w 429"/>
                  <a:gd name="T89" fmla="*/ 389 h 741"/>
                  <a:gd name="T90" fmla="*/ 176 w 429"/>
                  <a:gd name="T91" fmla="*/ 371 h 741"/>
                  <a:gd name="T92" fmla="*/ 126 w 429"/>
                  <a:gd name="T93" fmla="*/ 349 h 741"/>
                  <a:gd name="T94" fmla="*/ 81 w 429"/>
                  <a:gd name="T95" fmla="*/ 324 h 741"/>
                  <a:gd name="T96" fmla="*/ 45 w 429"/>
                  <a:gd name="T97" fmla="*/ 291 h 741"/>
                  <a:gd name="T98" fmla="*/ 21 w 429"/>
                  <a:gd name="T99" fmla="*/ 245 h 741"/>
                  <a:gd name="T100" fmla="*/ 13 w 429"/>
                  <a:gd name="T101" fmla="*/ 187 h 741"/>
                  <a:gd name="T102" fmla="*/ 22 w 429"/>
                  <a:gd name="T103" fmla="*/ 125 h 741"/>
                  <a:gd name="T104" fmla="*/ 50 w 429"/>
                  <a:gd name="T105" fmla="*/ 76 h 741"/>
                  <a:gd name="T106" fmla="*/ 90 w 429"/>
                  <a:gd name="T107" fmla="*/ 39 h 741"/>
                  <a:gd name="T108" fmla="*/ 142 w 429"/>
                  <a:gd name="T109" fmla="*/ 14 h 741"/>
                  <a:gd name="T110" fmla="*/ 200 w 429"/>
                  <a:gd name="T111" fmla="*/ 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9" h="741">
                    <a:moveTo>
                      <a:pt x="231" y="0"/>
                    </a:moveTo>
                    <a:lnTo>
                      <a:pt x="269" y="2"/>
                    </a:lnTo>
                    <a:lnTo>
                      <a:pt x="305" y="10"/>
                    </a:lnTo>
                    <a:lnTo>
                      <a:pt x="338" y="21"/>
                    </a:lnTo>
                    <a:lnTo>
                      <a:pt x="367" y="37"/>
                    </a:lnTo>
                    <a:lnTo>
                      <a:pt x="394" y="57"/>
                    </a:lnTo>
                    <a:lnTo>
                      <a:pt x="415" y="80"/>
                    </a:lnTo>
                    <a:lnTo>
                      <a:pt x="387" y="105"/>
                    </a:lnTo>
                    <a:lnTo>
                      <a:pt x="368" y="83"/>
                    </a:lnTo>
                    <a:lnTo>
                      <a:pt x="347" y="66"/>
                    </a:lnTo>
                    <a:lnTo>
                      <a:pt x="321" y="52"/>
                    </a:lnTo>
                    <a:lnTo>
                      <a:pt x="293" y="42"/>
                    </a:lnTo>
                    <a:lnTo>
                      <a:pt x="262" y="35"/>
                    </a:lnTo>
                    <a:lnTo>
                      <a:pt x="230" y="33"/>
                    </a:lnTo>
                    <a:lnTo>
                      <a:pt x="203" y="34"/>
                    </a:lnTo>
                    <a:lnTo>
                      <a:pt x="177" y="38"/>
                    </a:lnTo>
                    <a:lnTo>
                      <a:pt x="152" y="46"/>
                    </a:lnTo>
                    <a:lnTo>
                      <a:pt x="129" y="57"/>
                    </a:lnTo>
                    <a:lnTo>
                      <a:pt x="106" y="71"/>
                    </a:lnTo>
                    <a:lnTo>
                      <a:pt x="87" y="88"/>
                    </a:lnTo>
                    <a:lnTo>
                      <a:pt x="71" y="107"/>
                    </a:lnTo>
                    <a:lnTo>
                      <a:pt x="60" y="131"/>
                    </a:lnTo>
                    <a:lnTo>
                      <a:pt x="52" y="156"/>
                    </a:lnTo>
                    <a:lnTo>
                      <a:pt x="49" y="186"/>
                    </a:lnTo>
                    <a:lnTo>
                      <a:pt x="51" y="214"/>
                    </a:lnTo>
                    <a:lnTo>
                      <a:pt x="58" y="238"/>
                    </a:lnTo>
                    <a:lnTo>
                      <a:pt x="68" y="259"/>
                    </a:lnTo>
                    <a:lnTo>
                      <a:pt x="82" y="278"/>
                    </a:lnTo>
                    <a:lnTo>
                      <a:pt x="99" y="294"/>
                    </a:lnTo>
                    <a:lnTo>
                      <a:pt x="118" y="307"/>
                    </a:lnTo>
                    <a:lnTo>
                      <a:pt x="140" y="320"/>
                    </a:lnTo>
                    <a:lnTo>
                      <a:pt x="163" y="330"/>
                    </a:lnTo>
                    <a:lnTo>
                      <a:pt x="188" y="340"/>
                    </a:lnTo>
                    <a:lnTo>
                      <a:pt x="213" y="349"/>
                    </a:lnTo>
                    <a:lnTo>
                      <a:pt x="239" y="358"/>
                    </a:lnTo>
                    <a:lnTo>
                      <a:pt x="264" y="368"/>
                    </a:lnTo>
                    <a:lnTo>
                      <a:pt x="290" y="377"/>
                    </a:lnTo>
                    <a:lnTo>
                      <a:pt x="315" y="389"/>
                    </a:lnTo>
                    <a:lnTo>
                      <a:pt x="338" y="400"/>
                    </a:lnTo>
                    <a:lnTo>
                      <a:pt x="359" y="413"/>
                    </a:lnTo>
                    <a:lnTo>
                      <a:pt x="379" y="429"/>
                    </a:lnTo>
                    <a:lnTo>
                      <a:pt x="396" y="446"/>
                    </a:lnTo>
                    <a:lnTo>
                      <a:pt x="409" y="467"/>
                    </a:lnTo>
                    <a:lnTo>
                      <a:pt x="420" y="491"/>
                    </a:lnTo>
                    <a:lnTo>
                      <a:pt x="426" y="518"/>
                    </a:lnTo>
                    <a:lnTo>
                      <a:pt x="429" y="549"/>
                    </a:lnTo>
                    <a:lnTo>
                      <a:pt x="426" y="581"/>
                    </a:lnTo>
                    <a:lnTo>
                      <a:pt x="418" y="612"/>
                    </a:lnTo>
                    <a:lnTo>
                      <a:pt x="407" y="639"/>
                    </a:lnTo>
                    <a:lnTo>
                      <a:pt x="391" y="662"/>
                    </a:lnTo>
                    <a:lnTo>
                      <a:pt x="373" y="684"/>
                    </a:lnTo>
                    <a:lnTo>
                      <a:pt x="351" y="701"/>
                    </a:lnTo>
                    <a:lnTo>
                      <a:pt x="326" y="715"/>
                    </a:lnTo>
                    <a:lnTo>
                      <a:pt x="299" y="727"/>
                    </a:lnTo>
                    <a:lnTo>
                      <a:pt x="271" y="734"/>
                    </a:lnTo>
                    <a:lnTo>
                      <a:pt x="241" y="740"/>
                    </a:lnTo>
                    <a:lnTo>
                      <a:pt x="211" y="741"/>
                    </a:lnTo>
                    <a:lnTo>
                      <a:pt x="169" y="739"/>
                    </a:lnTo>
                    <a:lnTo>
                      <a:pt x="129" y="731"/>
                    </a:lnTo>
                    <a:lnTo>
                      <a:pt x="91" y="719"/>
                    </a:lnTo>
                    <a:lnTo>
                      <a:pt x="58" y="701"/>
                    </a:lnTo>
                    <a:lnTo>
                      <a:pt x="27" y="678"/>
                    </a:lnTo>
                    <a:lnTo>
                      <a:pt x="0" y="651"/>
                    </a:lnTo>
                    <a:lnTo>
                      <a:pt x="25" y="626"/>
                    </a:lnTo>
                    <a:lnTo>
                      <a:pt x="51" y="650"/>
                    </a:lnTo>
                    <a:lnTo>
                      <a:pt x="80" y="670"/>
                    </a:lnTo>
                    <a:lnTo>
                      <a:pt x="109" y="687"/>
                    </a:lnTo>
                    <a:lnTo>
                      <a:pt x="142" y="698"/>
                    </a:lnTo>
                    <a:lnTo>
                      <a:pt x="176" y="705"/>
                    </a:lnTo>
                    <a:lnTo>
                      <a:pt x="211" y="707"/>
                    </a:lnTo>
                    <a:lnTo>
                      <a:pt x="239" y="706"/>
                    </a:lnTo>
                    <a:lnTo>
                      <a:pt x="266" y="701"/>
                    </a:lnTo>
                    <a:lnTo>
                      <a:pt x="290" y="693"/>
                    </a:lnTo>
                    <a:lnTo>
                      <a:pt x="314" y="681"/>
                    </a:lnTo>
                    <a:lnTo>
                      <a:pt x="335" y="667"/>
                    </a:lnTo>
                    <a:lnTo>
                      <a:pt x="354" y="650"/>
                    </a:lnTo>
                    <a:lnTo>
                      <a:pt x="370" y="630"/>
                    </a:lnTo>
                    <a:lnTo>
                      <a:pt x="381" y="606"/>
                    </a:lnTo>
                    <a:lnTo>
                      <a:pt x="388" y="580"/>
                    </a:lnTo>
                    <a:lnTo>
                      <a:pt x="391" y="551"/>
                    </a:lnTo>
                    <a:lnTo>
                      <a:pt x="389" y="523"/>
                    </a:lnTo>
                    <a:lnTo>
                      <a:pt x="382" y="499"/>
                    </a:lnTo>
                    <a:lnTo>
                      <a:pt x="372" y="478"/>
                    </a:lnTo>
                    <a:lnTo>
                      <a:pt x="358" y="460"/>
                    </a:lnTo>
                    <a:lnTo>
                      <a:pt x="341" y="444"/>
                    </a:lnTo>
                    <a:lnTo>
                      <a:pt x="322" y="430"/>
                    </a:lnTo>
                    <a:lnTo>
                      <a:pt x="300" y="419"/>
                    </a:lnTo>
                    <a:lnTo>
                      <a:pt x="277" y="408"/>
                    </a:lnTo>
                    <a:lnTo>
                      <a:pt x="253" y="398"/>
                    </a:lnTo>
                    <a:lnTo>
                      <a:pt x="227" y="389"/>
                    </a:lnTo>
                    <a:lnTo>
                      <a:pt x="202" y="380"/>
                    </a:lnTo>
                    <a:lnTo>
                      <a:pt x="176" y="371"/>
                    </a:lnTo>
                    <a:lnTo>
                      <a:pt x="151" y="360"/>
                    </a:lnTo>
                    <a:lnTo>
                      <a:pt x="126" y="349"/>
                    </a:lnTo>
                    <a:lnTo>
                      <a:pt x="103" y="338"/>
                    </a:lnTo>
                    <a:lnTo>
                      <a:pt x="81" y="324"/>
                    </a:lnTo>
                    <a:lnTo>
                      <a:pt x="62" y="309"/>
                    </a:lnTo>
                    <a:lnTo>
                      <a:pt x="45" y="291"/>
                    </a:lnTo>
                    <a:lnTo>
                      <a:pt x="32" y="269"/>
                    </a:lnTo>
                    <a:lnTo>
                      <a:pt x="21" y="245"/>
                    </a:lnTo>
                    <a:lnTo>
                      <a:pt x="15" y="218"/>
                    </a:lnTo>
                    <a:lnTo>
                      <a:pt x="13" y="187"/>
                    </a:lnTo>
                    <a:lnTo>
                      <a:pt x="15" y="154"/>
                    </a:lnTo>
                    <a:lnTo>
                      <a:pt x="22" y="125"/>
                    </a:lnTo>
                    <a:lnTo>
                      <a:pt x="34" y="99"/>
                    </a:lnTo>
                    <a:lnTo>
                      <a:pt x="50" y="76"/>
                    </a:lnTo>
                    <a:lnTo>
                      <a:pt x="69" y="56"/>
                    </a:lnTo>
                    <a:lnTo>
                      <a:pt x="90" y="39"/>
                    </a:lnTo>
                    <a:lnTo>
                      <a:pt x="115" y="25"/>
                    </a:lnTo>
                    <a:lnTo>
                      <a:pt x="142" y="14"/>
                    </a:lnTo>
                    <a:lnTo>
                      <a:pt x="170" y="7"/>
                    </a:lnTo>
                    <a:lnTo>
                      <a:pt x="200" y="1"/>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2"/>
              <p:cNvSpPr>
                <a:spLocks noEditPoints="1"/>
              </p:cNvSpPr>
              <p:nvPr userDrawn="1"/>
            </p:nvSpPr>
            <p:spPr bwMode="auto">
              <a:xfrm>
                <a:off x="4421188" y="2836863"/>
                <a:ext cx="66675" cy="65088"/>
              </a:xfrm>
              <a:custGeom>
                <a:avLst/>
                <a:gdLst>
                  <a:gd name="T0" fmla="*/ 33 w 84"/>
                  <a:gd name="T1" fmla="*/ 41 h 84"/>
                  <a:gd name="T2" fmla="*/ 44 w 84"/>
                  <a:gd name="T3" fmla="*/ 41 h 84"/>
                  <a:gd name="T4" fmla="*/ 50 w 84"/>
                  <a:gd name="T5" fmla="*/ 39 h 84"/>
                  <a:gd name="T6" fmla="*/ 53 w 84"/>
                  <a:gd name="T7" fmla="*/ 35 h 84"/>
                  <a:gd name="T8" fmla="*/ 53 w 84"/>
                  <a:gd name="T9" fmla="*/ 29 h 84"/>
                  <a:gd name="T10" fmla="*/ 51 w 84"/>
                  <a:gd name="T11" fmla="*/ 25 h 84"/>
                  <a:gd name="T12" fmla="*/ 45 w 84"/>
                  <a:gd name="T13" fmla="*/ 23 h 84"/>
                  <a:gd name="T14" fmla="*/ 33 w 84"/>
                  <a:gd name="T15" fmla="*/ 23 h 84"/>
                  <a:gd name="T16" fmla="*/ 43 w 84"/>
                  <a:gd name="T17" fmla="*/ 19 h 84"/>
                  <a:gd name="T18" fmla="*/ 52 w 84"/>
                  <a:gd name="T19" fmla="*/ 20 h 84"/>
                  <a:gd name="T20" fmla="*/ 57 w 84"/>
                  <a:gd name="T21" fmla="*/ 24 h 84"/>
                  <a:gd name="T22" fmla="*/ 59 w 84"/>
                  <a:gd name="T23" fmla="*/ 32 h 84"/>
                  <a:gd name="T24" fmla="*/ 56 w 84"/>
                  <a:gd name="T25" fmla="*/ 40 h 84"/>
                  <a:gd name="T26" fmla="*/ 51 w 84"/>
                  <a:gd name="T27" fmla="*/ 44 h 84"/>
                  <a:gd name="T28" fmla="*/ 61 w 84"/>
                  <a:gd name="T29" fmla="*/ 66 h 84"/>
                  <a:gd name="T30" fmla="*/ 42 w 84"/>
                  <a:gd name="T31" fmla="*/ 46 h 84"/>
                  <a:gd name="T32" fmla="*/ 33 w 84"/>
                  <a:gd name="T33" fmla="*/ 66 h 84"/>
                  <a:gd name="T34" fmla="*/ 27 w 84"/>
                  <a:gd name="T35" fmla="*/ 19 h 84"/>
                  <a:gd name="T36" fmla="*/ 27 w 84"/>
                  <a:gd name="T37" fmla="*/ 8 h 84"/>
                  <a:gd name="T38" fmla="*/ 8 w 84"/>
                  <a:gd name="T39" fmla="*/ 28 h 84"/>
                  <a:gd name="T40" fmla="*/ 8 w 84"/>
                  <a:gd name="T41" fmla="*/ 57 h 84"/>
                  <a:gd name="T42" fmla="*/ 27 w 84"/>
                  <a:gd name="T43" fmla="*/ 77 h 84"/>
                  <a:gd name="T44" fmla="*/ 56 w 84"/>
                  <a:gd name="T45" fmla="*/ 77 h 84"/>
                  <a:gd name="T46" fmla="*/ 77 w 84"/>
                  <a:gd name="T47" fmla="*/ 57 h 84"/>
                  <a:gd name="T48" fmla="*/ 77 w 84"/>
                  <a:gd name="T49" fmla="*/ 28 h 84"/>
                  <a:gd name="T50" fmla="*/ 56 w 84"/>
                  <a:gd name="T51" fmla="*/ 8 h 84"/>
                  <a:gd name="T52" fmla="*/ 42 w 84"/>
                  <a:gd name="T53" fmla="*/ 0 h 84"/>
                  <a:gd name="T54" fmla="*/ 72 w 84"/>
                  <a:gd name="T55" fmla="*/ 13 h 84"/>
                  <a:gd name="T56" fmla="*/ 84 w 84"/>
                  <a:gd name="T57" fmla="*/ 42 h 84"/>
                  <a:gd name="T58" fmla="*/ 72 w 84"/>
                  <a:gd name="T59" fmla="*/ 73 h 84"/>
                  <a:gd name="T60" fmla="*/ 42 w 84"/>
                  <a:gd name="T61" fmla="*/ 84 h 84"/>
                  <a:gd name="T62" fmla="*/ 17 w 84"/>
                  <a:gd name="T63" fmla="*/ 76 h 84"/>
                  <a:gd name="T64" fmla="*/ 2 w 84"/>
                  <a:gd name="T65" fmla="*/ 56 h 84"/>
                  <a:gd name="T66" fmla="*/ 3 w 84"/>
                  <a:gd name="T67" fmla="*/ 26 h 84"/>
                  <a:gd name="T68" fmla="*/ 26 w 84"/>
                  <a:gd name="T6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84">
                    <a:moveTo>
                      <a:pt x="33" y="23"/>
                    </a:moveTo>
                    <a:lnTo>
                      <a:pt x="33" y="41"/>
                    </a:lnTo>
                    <a:lnTo>
                      <a:pt x="41" y="41"/>
                    </a:lnTo>
                    <a:lnTo>
                      <a:pt x="44" y="41"/>
                    </a:lnTo>
                    <a:lnTo>
                      <a:pt x="47" y="40"/>
                    </a:lnTo>
                    <a:lnTo>
                      <a:pt x="50" y="39"/>
                    </a:lnTo>
                    <a:lnTo>
                      <a:pt x="52" y="38"/>
                    </a:lnTo>
                    <a:lnTo>
                      <a:pt x="53" y="35"/>
                    </a:lnTo>
                    <a:lnTo>
                      <a:pt x="54" y="32"/>
                    </a:lnTo>
                    <a:lnTo>
                      <a:pt x="53" y="29"/>
                    </a:lnTo>
                    <a:lnTo>
                      <a:pt x="52" y="26"/>
                    </a:lnTo>
                    <a:lnTo>
                      <a:pt x="51" y="25"/>
                    </a:lnTo>
                    <a:lnTo>
                      <a:pt x="48" y="24"/>
                    </a:lnTo>
                    <a:lnTo>
                      <a:pt x="45" y="23"/>
                    </a:lnTo>
                    <a:lnTo>
                      <a:pt x="43" y="23"/>
                    </a:lnTo>
                    <a:lnTo>
                      <a:pt x="33" y="23"/>
                    </a:lnTo>
                    <a:close/>
                    <a:moveTo>
                      <a:pt x="27" y="19"/>
                    </a:moveTo>
                    <a:lnTo>
                      <a:pt x="43" y="19"/>
                    </a:lnTo>
                    <a:lnTo>
                      <a:pt x="47" y="20"/>
                    </a:lnTo>
                    <a:lnTo>
                      <a:pt x="52" y="20"/>
                    </a:lnTo>
                    <a:lnTo>
                      <a:pt x="54" y="22"/>
                    </a:lnTo>
                    <a:lnTo>
                      <a:pt x="57" y="24"/>
                    </a:lnTo>
                    <a:lnTo>
                      <a:pt x="59" y="28"/>
                    </a:lnTo>
                    <a:lnTo>
                      <a:pt x="59" y="32"/>
                    </a:lnTo>
                    <a:lnTo>
                      <a:pt x="59" y="37"/>
                    </a:lnTo>
                    <a:lnTo>
                      <a:pt x="56" y="40"/>
                    </a:lnTo>
                    <a:lnTo>
                      <a:pt x="54" y="42"/>
                    </a:lnTo>
                    <a:lnTo>
                      <a:pt x="51" y="44"/>
                    </a:lnTo>
                    <a:lnTo>
                      <a:pt x="47" y="44"/>
                    </a:lnTo>
                    <a:lnTo>
                      <a:pt x="61" y="66"/>
                    </a:lnTo>
                    <a:lnTo>
                      <a:pt x="54" y="66"/>
                    </a:lnTo>
                    <a:lnTo>
                      <a:pt x="42" y="46"/>
                    </a:lnTo>
                    <a:lnTo>
                      <a:pt x="33" y="46"/>
                    </a:lnTo>
                    <a:lnTo>
                      <a:pt x="33" y="66"/>
                    </a:lnTo>
                    <a:lnTo>
                      <a:pt x="27" y="66"/>
                    </a:lnTo>
                    <a:lnTo>
                      <a:pt x="27" y="19"/>
                    </a:lnTo>
                    <a:close/>
                    <a:moveTo>
                      <a:pt x="42" y="5"/>
                    </a:moveTo>
                    <a:lnTo>
                      <a:pt x="27" y="8"/>
                    </a:lnTo>
                    <a:lnTo>
                      <a:pt x="16" y="16"/>
                    </a:lnTo>
                    <a:lnTo>
                      <a:pt x="8" y="28"/>
                    </a:lnTo>
                    <a:lnTo>
                      <a:pt x="5" y="42"/>
                    </a:lnTo>
                    <a:lnTo>
                      <a:pt x="8" y="57"/>
                    </a:lnTo>
                    <a:lnTo>
                      <a:pt x="16" y="69"/>
                    </a:lnTo>
                    <a:lnTo>
                      <a:pt x="27" y="77"/>
                    </a:lnTo>
                    <a:lnTo>
                      <a:pt x="42" y="80"/>
                    </a:lnTo>
                    <a:lnTo>
                      <a:pt x="56" y="77"/>
                    </a:lnTo>
                    <a:lnTo>
                      <a:pt x="69" y="69"/>
                    </a:lnTo>
                    <a:lnTo>
                      <a:pt x="77" y="57"/>
                    </a:lnTo>
                    <a:lnTo>
                      <a:pt x="80" y="42"/>
                    </a:lnTo>
                    <a:lnTo>
                      <a:pt x="77" y="28"/>
                    </a:lnTo>
                    <a:lnTo>
                      <a:pt x="69" y="16"/>
                    </a:lnTo>
                    <a:lnTo>
                      <a:pt x="56" y="8"/>
                    </a:lnTo>
                    <a:lnTo>
                      <a:pt x="42" y="5"/>
                    </a:lnTo>
                    <a:close/>
                    <a:moveTo>
                      <a:pt x="42" y="0"/>
                    </a:moveTo>
                    <a:lnTo>
                      <a:pt x="59" y="4"/>
                    </a:lnTo>
                    <a:lnTo>
                      <a:pt x="72" y="13"/>
                    </a:lnTo>
                    <a:lnTo>
                      <a:pt x="81" y="26"/>
                    </a:lnTo>
                    <a:lnTo>
                      <a:pt x="84" y="42"/>
                    </a:lnTo>
                    <a:lnTo>
                      <a:pt x="81" y="59"/>
                    </a:lnTo>
                    <a:lnTo>
                      <a:pt x="72" y="73"/>
                    </a:lnTo>
                    <a:lnTo>
                      <a:pt x="59" y="82"/>
                    </a:lnTo>
                    <a:lnTo>
                      <a:pt x="42" y="84"/>
                    </a:lnTo>
                    <a:lnTo>
                      <a:pt x="29" y="83"/>
                    </a:lnTo>
                    <a:lnTo>
                      <a:pt x="17" y="76"/>
                    </a:lnTo>
                    <a:lnTo>
                      <a:pt x="8" y="67"/>
                    </a:lnTo>
                    <a:lnTo>
                      <a:pt x="2" y="56"/>
                    </a:lnTo>
                    <a:lnTo>
                      <a:pt x="0" y="42"/>
                    </a:lnTo>
                    <a:lnTo>
                      <a:pt x="3" y="26"/>
                    </a:lnTo>
                    <a:lnTo>
                      <a:pt x="12" y="13"/>
                    </a:lnTo>
                    <a:lnTo>
                      <a:pt x="26" y="4"/>
                    </a:lnTo>
                    <a:lnTo>
                      <a:pt x="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3"/>
              <p:cNvSpPr>
                <a:spLocks/>
              </p:cNvSpPr>
              <p:nvPr userDrawn="1"/>
            </p:nvSpPr>
            <p:spPr bwMode="auto">
              <a:xfrm>
                <a:off x="4649788" y="2847976"/>
                <a:ext cx="460375" cy="557213"/>
              </a:xfrm>
              <a:custGeom>
                <a:avLst/>
                <a:gdLst>
                  <a:gd name="T0" fmla="*/ 0 w 580"/>
                  <a:gd name="T1" fmla="*/ 0 h 703"/>
                  <a:gd name="T2" fmla="*/ 40 w 580"/>
                  <a:gd name="T3" fmla="*/ 0 h 703"/>
                  <a:gd name="T4" fmla="*/ 288 w 580"/>
                  <a:gd name="T5" fmla="*/ 660 h 703"/>
                  <a:gd name="T6" fmla="*/ 290 w 580"/>
                  <a:gd name="T7" fmla="*/ 660 h 703"/>
                  <a:gd name="T8" fmla="*/ 540 w 580"/>
                  <a:gd name="T9" fmla="*/ 0 h 703"/>
                  <a:gd name="T10" fmla="*/ 580 w 580"/>
                  <a:gd name="T11" fmla="*/ 0 h 703"/>
                  <a:gd name="T12" fmla="*/ 312 w 580"/>
                  <a:gd name="T13" fmla="*/ 703 h 703"/>
                  <a:gd name="T14" fmla="*/ 265 w 580"/>
                  <a:gd name="T15" fmla="*/ 703 h 703"/>
                  <a:gd name="T16" fmla="*/ 0 w 580"/>
                  <a:gd name="T17"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03">
                    <a:moveTo>
                      <a:pt x="0" y="0"/>
                    </a:moveTo>
                    <a:lnTo>
                      <a:pt x="40" y="0"/>
                    </a:lnTo>
                    <a:lnTo>
                      <a:pt x="288" y="660"/>
                    </a:lnTo>
                    <a:lnTo>
                      <a:pt x="290" y="660"/>
                    </a:lnTo>
                    <a:lnTo>
                      <a:pt x="540" y="0"/>
                    </a:lnTo>
                    <a:lnTo>
                      <a:pt x="580" y="0"/>
                    </a:lnTo>
                    <a:lnTo>
                      <a:pt x="312" y="703"/>
                    </a:lnTo>
                    <a:lnTo>
                      <a:pt x="265" y="7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4"/>
              <p:cNvSpPr>
                <a:spLocks noEditPoints="1"/>
              </p:cNvSpPr>
              <p:nvPr userDrawn="1"/>
            </p:nvSpPr>
            <p:spPr bwMode="auto">
              <a:xfrm>
                <a:off x="5157788" y="2862263"/>
                <a:ext cx="47625" cy="542925"/>
              </a:xfrm>
              <a:custGeom>
                <a:avLst/>
                <a:gdLst>
                  <a:gd name="T0" fmla="*/ 14 w 61"/>
                  <a:gd name="T1" fmla="*/ 225 h 684"/>
                  <a:gd name="T2" fmla="*/ 48 w 61"/>
                  <a:gd name="T3" fmla="*/ 225 h 684"/>
                  <a:gd name="T4" fmla="*/ 48 w 61"/>
                  <a:gd name="T5" fmla="*/ 684 h 684"/>
                  <a:gd name="T6" fmla="*/ 14 w 61"/>
                  <a:gd name="T7" fmla="*/ 684 h 684"/>
                  <a:gd name="T8" fmla="*/ 14 w 61"/>
                  <a:gd name="T9" fmla="*/ 225 h 684"/>
                  <a:gd name="T10" fmla="*/ 30 w 61"/>
                  <a:gd name="T11" fmla="*/ 0 h 684"/>
                  <a:gd name="T12" fmla="*/ 42 w 61"/>
                  <a:gd name="T13" fmla="*/ 4 h 684"/>
                  <a:gd name="T14" fmla="*/ 52 w 61"/>
                  <a:gd name="T15" fmla="*/ 10 h 684"/>
                  <a:gd name="T16" fmla="*/ 59 w 61"/>
                  <a:gd name="T17" fmla="*/ 20 h 684"/>
                  <a:gd name="T18" fmla="*/ 61 w 61"/>
                  <a:gd name="T19" fmla="*/ 33 h 684"/>
                  <a:gd name="T20" fmla="*/ 59 w 61"/>
                  <a:gd name="T21" fmla="*/ 46 h 684"/>
                  <a:gd name="T22" fmla="*/ 52 w 61"/>
                  <a:gd name="T23" fmla="*/ 56 h 684"/>
                  <a:gd name="T24" fmla="*/ 42 w 61"/>
                  <a:gd name="T25" fmla="*/ 63 h 684"/>
                  <a:gd name="T26" fmla="*/ 30 w 61"/>
                  <a:gd name="T27" fmla="*/ 66 h 684"/>
                  <a:gd name="T28" fmla="*/ 19 w 61"/>
                  <a:gd name="T29" fmla="*/ 63 h 684"/>
                  <a:gd name="T30" fmla="*/ 9 w 61"/>
                  <a:gd name="T31" fmla="*/ 56 h 684"/>
                  <a:gd name="T32" fmla="*/ 2 w 61"/>
                  <a:gd name="T33" fmla="*/ 46 h 684"/>
                  <a:gd name="T34" fmla="*/ 0 w 61"/>
                  <a:gd name="T35" fmla="*/ 33 h 684"/>
                  <a:gd name="T36" fmla="*/ 2 w 61"/>
                  <a:gd name="T37" fmla="*/ 20 h 684"/>
                  <a:gd name="T38" fmla="*/ 9 w 61"/>
                  <a:gd name="T39" fmla="*/ 10 h 684"/>
                  <a:gd name="T40" fmla="*/ 19 w 61"/>
                  <a:gd name="T41" fmla="*/ 4 h 684"/>
                  <a:gd name="T42" fmla="*/ 30 w 61"/>
                  <a:gd name="T43"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684">
                    <a:moveTo>
                      <a:pt x="14" y="225"/>
                    </a:moveTo>
                    <a:lnTo>
                      <a:pt x="48" y="225"/>
                    </a:lnTo>
                    <a:lnTo>
                      <a:pt x="48" y="684"/>
                    </a:lnTo>
                    <a:lnTo>
                      <a:pt x="14" y="684"/>
                    </a:lnTo>
                    <a:lnTo>
                      <a:pt x="14" y="225"/>
                    </a:lnTo>
                    <a:close/>
                    <a:moveTo>
                      <a:pt x="30" y="0"/>
                    </a:moveTo>
                    <a:lnTo>
                      <a:pt x="42" y="4"/>
                    </a:lnTo>
                    <a:lnTo>
                      <a:pt x="52" y="10"/>
                    </a:lnTo>
                    <a:lnTo>
                      <a:pt x="59" y="20"/>
                    </a:lnTo>
                    <a:lnTo>
                      <a:pt x="61" y="33"/>
                    </a:lnTo>
                    <a:lnTo>
                      <a:pt x="59" y="46"/>
                    </a:lnTo>
                    <a:lnTo>
                      <a:pt x="52" y="56"/>
                    </a:lnTo>
                    <a:lnTo>
                      <a:pt x="42" y="63"/>
                    </a:lnTo>
                    <a:lnTo>
                      <a:pt x="30" y="66"/>
                    </a:lnTo>
                    <a:lnTo>
                      <a:pt x="19" y="63"/>
                    </a:lnTo>
                    <a:lnTo>
                      <a:pt x="9" y="56"/>
                    </a:lnTo>
                    <a:lnTo>
                      <a:pt x="2" y="46"/>
                    </a:lnTo>
                    <a:lnTo>
                      <a:pt x="0" y="33"/>
                    </a:lnTo>
                    <a:lnTo>
                      <a:pt x="2" y="20"/>
                    </a:lnTo>
                    <a:lnTo>
                      <a:pt x="9" y="10"/>
                    </a:lnTo>
                    <a:lnTo>
                      <a:pt x="19" y="4"/>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5"/>
              <p:cNvSpPr>
                <a:spLocks/>
              </p:cNvSpPr>
              <p:nvPr userDrawn="1"/>
            </p:nvSpPr>
            <p:spPr bwMode="auto">
              <a:xfrm>
                <a:off x="5289551" y="3041651"/>
                <a:ext cx="317500" cy="554038"/>
              </a:xfrm>
              <a:custGeom>
                <a:avLst/>
                <a:gdLst>
                  <a:gd name="T0" fmla="*/ 0 w 400"/>
                  <a:gd name="T1" fmla="*/ 0 h 699"/>
                  <a:gd name="T2" fmla="*/ 39 w 400"/>
                  <a:gd name="T3" fmla="*/ 0 h 699"/>
                  <a:gd name="T4" fmla="*/ 204 w 400"/>
                  <a:gd name="T5" fmla="*/ 429 h 699"/>
                  <a:gd name="T6" fmla="*/ 360 w 400"/>
                  <a:gd name="T7" fmla="*/ 0 h 699"/>
                  <a:gd name="T8" fmla="*/ 400 w 400"/>
                  <a:gd name="T9" fmla="*/ 0 h 699"/>
                  <a:gd name="T10" fmla="*/ 171 w 400"/>
                  <a:gd name="T11" fmla="*/ 601 h 699"/>
                  <a:gd name="T12" fmla="*/ 160 w 400"/>
                  <a:gd name="T13" fmla="*/ 626 h 699"/>
                  <a:gd name="T14" fmla="*/ 148 w 400"/>
                  <a:gd name="T15" fmla="*/ 647 h 699"/>
                  <a:gd name="T16" fmla="*/ 133 w 400"/>
                  <a:gd name="T17" fmla="*/ 665 h 699"/>
                  <a:gd name="T18" fmla="*/ 118 w 400"/>
                  <a:gd name="T19" fmla="*/ 680 h 699"/>
                  <a:gd name="T20" fmla="*/ 97 w 400"/>
                  <a:gd name="T21" fmla="*/ 690 h 699"/>
                  <a:gd name="T22" fmla="*/ 76 w 400"/>
                  <a:gd name="T23" fmla="*/ 697 h 699"/>
                  <a:gd name="T24" fmla="*/ 50 w 400"/>
                  <a:gd name="T25" fmla="*/ 699 h 699"/>
                  <a:gd name="T26" fmla="*/ 34 w 400"/>
                  <a:gd name="T27" fmla="*/ 698 h 699"/>
                  <a:gd name="T28" fmla="*/ 19 w 400"/>
                  <a:gd name="T29" fmla="*/ 697 h 699"/>
                  <a:gd name="T30" fmla="*/ 4 w 400"/>
                  <a:gd name="T31" fmla="*/ 693 h 699"/>
                  <a:gd name="T32" fmla="*/ 10 w 400"/>
                  <a:gd name="T33" fmla="*/ 661 h 699"/>
                  <a:gd name="T34" fmla="*/ 29 w 400"/>
                  <a:gd name="T35" fmla="*/ 665 h 699"/>
                  <a:gd name="T36" fmla="*/ 50 w 400"/>
                  <a:gd name="T37" fmla="*/ 667 h 699"/>
                  <a:gd name="T38" fmla="*/ 71 w 400"/>
                  <a:gd name="T39" fmla="*/ 665 h 699"/>
                  <a:gd name="T40" fmla="*/ 88 w 400"/>
                  <a:gd name="T41" fmla="*/ 658 h 699"/>
                  <a:gd name="T42" fmla="*/ 104 w 400"/>
                  <a:gd name="T43" fmla="*/ 647 h 699"/>
                  <a:gd name="T44" fmla="*/ 116 w 400"/>
                  <a:gd name="T45" fmla="*/ 634 h 699"/>
                  <a:gd name="T46" fmla="*/ 126 w 400"/>
                  <a:gd name="T47" fmla="*/ 618 h 699"/>
                  <a:gd name="T48" fmla="*/ 135 w 400"/>
                  <a:gd name="T49" fmla="*/ 600 h 699"/>
                  <a:gd name="T50" fmla="*/ 143 w 400"/>
                  <a:gd name="T51" fmla="*/ 581 h 699"/>
                  <a:gd name="T52" fmla="*/ 185 w 400"/>
                  <a:gd name="T53" fmla="*/ 468 h 699"/>
                  <a:gd name="T54" fmla="*/ 0 w 400"/>
                  <a:gd name="T55"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0" h="699">
                    <a:moveTo>
                      <a:pt x="0" y="0"/>
                    </a:moveTo>
                    <a:lnTo>
                      <a:pt x="39" y="0"/>
                    </a:lnTo>
                    <a:lnTo>
                      <a:pt x="204" y="429"/>
                    </a:lnTo>
                    <a:lnTo>
                      <a:pt x="360" y="0"/>
                    </a:lnTo>
                    <a:lnTo>
                      <a:pt x="400" y="0"/>
                    </a:lnTo>
                    <a:lnTo>
                      <a:pt x="171" y="601"/>
                    </a:lnTo>
                    <a:lnTo>
                      <a:pt x="160" y="626"/>
                    </a:lnTo>
                    <a:lnTo>
                      <a:pt x="148" y="647"/>
                    </a:lnTo>
                    <a:lnTo>
                      <a:pt x="133" y="665"/>
                    </a:lnTo>
                    <a:lnTo>
                      <a:pt x="118" y="680"/>
                    </a:lnTo>
                    <a:lnTo>
                      <a:pt x="97" y="690"/>
                    </a:lnTo>
                    <a:lnTo>
                      <a:pt x="76" y="697"/>
                    </a:lnTo>
                    <a:lnTo>
                      <a:pt x="50" y="699"/>
                    </a:lnTo>
                    <a:lnTo>
                      <a:pt x="34" y="698"/>
                    </a:lnTo>
                    <a:lnTo>
                      <a:pt x="19" y="697"/>
                    </a:lnTo>
                    <a:lnTo>
                      <a:pt x="4" y="693"/>
                    </a:lnTo>
                    <a:lnTo>
                      <a:pt x="10" y="661"/>
                    </a:lnTo>
                    <a:lnTo>
                      <a:pt x="29" y="665"/>
                    </a:lnTo>
                    <a:lnTo>
                      <a:pt x="50" y="667"/>
                    </a:lnTo>
                    <a:lnTo>
                      <a:pt x="71" y="665"/>
                    </a:lnTo>
                    <a:lnTo>
                      <a:pt x="88" y="658"/>
                    </a:lnTo>
                    <a:lnTo>
                      <a:pt x="104" y="647"/>
                    </a:lnTo>
                    <a:lnTo>
                      <a:pt x="116" y="634"/>
                    </a:lnTo>
                    <a:lnTo>
                      <a:pt x="126" y="618"/>
                    </a:lnTo>
                    <a:lnTo>
                      <a:pt x="135" y="600"/>
                    </a:lnTo>
                    <a:lnTo>
                      <a:pt x="143" y="581"/>
                    </a:lnTo>
                    <a:lnTo>
                      <a:pt x="185" y="46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6"/>
              <p:cNvSpPr>
                <a:spLocks noEditPoints="1"/>
              </p:cNvSpPr>
              <p:nvPr userDrawn="1"/>
            </p:nvSpPr>
            <p:spPr bwMode="auto">
              <a:xfrm>
                <a:off x="5649913" y="3028951"/>
                <a:ext cx="293688" cy="387350"/>
              </a:xfrm>
              <a:custGeom>
                <a:avLst/>
                <a:gdLst>
                  <a:gd name="T0" fmla="*/ 248 w 370"/>
                  <a:gd name="T1" fmla="*/ 230 h 487"/>
                  <a:gd name="T2" fmla="*/ 197 w 370"/>
                  <a:gd name="T3" fmla="*/ 232 h 487"/>
                  <a:gd name="T4" fmla="*/ 149 w 370"/>
                  <a:gd name="T5" fmla="*/ 240 h 487"/>
                  <a:gd name="T6" fmla="*/ 105 w 370"/>
                  <a:gd name="T7" fmla="*/ 254 h 487"/>
                  <a:gd name="T8" fmla="*/ 69 w 370"/>
                  <a:gd name="T9" fmla="*/ 276 h 487"/>
                  <a:gd name="T10" fmla="*/ 44 w 370"/>
                  <a:gd name="T11" fmla="*/ 309 h 487"/>
                  <a:gd name="T12" fmla="*/ 35 w 370"/>
                  <a:gd name="T13" fmla="*/ 351 h 487"/>
                  <a:gd name="T14" fmla="*/ 45 w 370"/>
                  <a:gd name="T15" fmla="*/ 396 h 487"/>
                  <a:gd name="T16" fmla="*/ 69 w 370"/>
                  <a:gd name="T17" fmla="*/ 428 h 487"/>
                  <a:gd name="T18" fmla="*/ 104 w 370"/>
                  <a:gd name="T19" fmla="*/ 447 h 487"/>
                  <a:gd name="T20" fmla="*/ 142 w 370"/>
                  <a:gd name="T21" fmla="*/ 456 h 487"/>
                  <a:gd name="T22" fmla="*/ 191 w 370"/>
                  <a:gd name="T23" fmla="*/ 454 h 487"/>
                  <a:gd name="T24" fmla="*/ 243 w 370"/>
                  <a:gd name="T25" fmla="*/ 436 h 487"/>
                  <a:gd name="T26" fmla="*/ 281 w 370"/>
                  <a:gd name="T27" fmla="*/ 404 h 487"/>
                  <a:gd name="T28" fmla="*/ 307 w 370"/>
                  <a:gd name="T29" fmla="*/ 360 h 487"/>
                  <a:gd name="T30" fmla="*/ 323 w 370"/>
                  <a:gd name="T31" fmla="*/ 310 h 487"/>
                  <a:gd name="T32" fmla="*/ 327 w 370"/>
                  <a:gd name="T33" fmla="*/ 256 h 487"/>
                  <a:gd name="T34" fmla="*/ 271 w 370"/>
                  <a:gd name="T35" fmla="*/ 229 h 487"/>
                  <a:gd name="T36" fmla="*/ 219 w 370"/>
                  <a:gd name="T37" fmla="*/ 2 h 487"/>
                  <a:gd name="T38" fmla="*/ 272 w 370"/>
                  <a:gd name="T39" fmla="*/ 14 h 487"/>
                  <a:gd name="T40" fmla="*/ 314 w 370"/>
                  <a:gd name="T41" fmla="*/ 42 h 487"/>
                  <a:gd name="T42" fmla="*/ 344 w 370"/>
                  <a:gd name="T43" fmla="*/ 82 h 487"/>
                  <a:gd name="T44" fmla="*/ 360 w 370"/>
                  <a:gd name="T45" fmla="*/ 136 h 487"/>
                  <a:gd name="T46" fmla="*/ 362 w 370"/>
                  <a:gd name="T47" fmla="*/ 371 h 487"/>
                  <a:gd name="T48" fmla="*/ 364 w 370"/>
                  <a:gd name="T49" fmla="*/ 426 h 487"/>
                  <a:gd name="T50" fmla="*/ 370 w 370"/>
                  <a:gd name="T51" fmla="*/ 473 h 487"/>
                  <a:gd name="T52" fmla="*/ 334 w 370"/>
                  <a:gd name="T53" fmla="*/ 456 h 487"/>
                  <a:gd name="T54" fmla="*/ 331 w 370"/>
                  <a:gd name="T55" fmla="*/ 413 h 487"/>
                  <a:gd name="T56" fmla="*/ 330 w 370"/>
                  <a:gd name="T57" fmla="*/ 375 h 487"/>
                  <a:gd name="T58" fmla="*/ 313 w 370"/>
                  <a:gd name="T59" fmla="*/ 402 h 487"/>
                  <a:gd name="T60" fmla="*/ 278 w 370"/>
                  <a:gd name="T61" fmla="*/ 444 h 487"/>
                  <a:gd name="T62" fmla="*/ 233 w 370"/>
                  <a:gd name="T63" fmla="*/ 472 h 487"/>
                  <a:gd name="T64" fmla="*/ 181 w 370"/>
                  <a:gd name="T65" fmla="*/ 484 h 487"/>
                  <a:gd name="T66" fmla="*/ 133 w 370"/>
                  <a:gd name="T67" fmla="*/ 485 h 487"/>
                  <a:gd name="T68" fmla="*/ 89 w 370"/>
                  <a:gd name="T69" fmla="*/ 475 h 487"/>
                  <a:gd name="T70" fmla="*/ 50 w 370"/>
                  <a:gd name="T71" fmla="*/ 455 h 487"/>
                  <a:gd name="T72" fmla="*/ 19 w 370"/>
                  <a:gd name="T73" fmla="*/ 422 h 487"/>
                  <a:gd name="T74" fmla="*/ 3 w 370"/>
                  <a:gd name="T75" fmla="*/ 378 h 487"/>
                  <a:gd name="T76" fmla="*/ 3 w 370"/>
                  <a:gd name="T77" fmla="*/ 325 h 487"/>
                  <a:gd name="T78" fmla="*/ 18 w 370"/>
                  <a:gd name="T79" fmla="*/ 281 h 487"/>
                  <a:gd name="T80" fmla="*/ 49 w 370"/>
                  <a:gd name="T81" fmla="*/ 249 h 487"/>
                  <a:gd name="T82" fmla="*/ 88 w 370"/>
                  <a:gd name="T83" fmla="*/ 226 h 487"/>
                  <a:gd name="T84" fmla="*/ 135 w 370"/>
                  <a:gd name="T85" fmla="*/ 212 h 487"/>
                  <a:gd name="T86" fmla="*/ 186 w 370"/>
                  <a:gd name="T87" fmla="*/ 204 h 487"/>
                  <a:gd name="T88" fmla="*/ 236 w 370"/>
                  <a:gd name="T89" fmla="*/ 200 h 487"/>
                  <a:gd name="T90" fmla="*/ 327 w 370"/>
                  <a:gd name="T91" fmla="*/ 200 h 487"/>
                  <a:gd name="T92" fmla="*/ 325 w 370"/>
                  <a:gd name="T93" fmla="*/ 141 h 487"/>
                  <a:gd name="T94" fmla="*/ 309 w 370"/>
                  <a:gd name="T95" fmla="*/ 92 h 487"/>
                  <a:gd name="T96" fmla="*/ 280 w 370"/>
                  <a:gd name="T97" fmla="*/ 57 h 487"/>
                  <a:gd name="T98" fmla="*/ 240 w 370"/>
                  <a:gd name="T99" fmla="*/ 38 h 487"/>
                  <a:gd name="T100" fmla="*/ 187 w 370"/>
                  <a:gd name="T101" fmla="*/ 31 h 487"/>
                  <a:gd name="T102" fmla="*/ 125 w 370"/>
                  <a:gd name="T103" fmla="*/ 42 h 487"/>
                  <a:gd name="T104" fmla="*/ 71 w 370"/>
                  <a:gd name="T105" fmla="*/ 67 h 487"/>
                  <a:gd name="T106" fmla="*/ 28 w 370"/>
                  <a:gd name="T107" fmla="*/ 60 h 487"/>
                  <a:gd name="T108" fmla="*/ 86 w 370"/>
                  <a:gd name="T109" fmla="*/ 23 h 487"/>
                  <a:gd name="T110" fmla="*/ 153 w 370"/>
                  <a:gd name="T111" fmla="*/ 3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487">
                    <a:moveTo>
                      <a:pt x="271" y="229"/>
                    </a:moveTo>
                    <a:lnTo>
                      <a:pt x="248" y="230"/>
                    </a:lnTo>
                    <a:lnTo>
                      <a:pt x="223" y="231"/>
                    </a:lnTo>
                    <a:lnTo>
                      <a:pt x="197" y="232"/>
                    </a:lnTo>
                    <a:lnTo>
                      <a:pt x="172" y="235"/>
                    </a:lnTo>
                    <a:lnTo>
                      <a:pt x="149" y="240"/>
                    </a:lnTo>
                    <a:lnTo>
                      <a:pt x="126" y="247"/>
                    </a:lnTo>
                    <a:lnTo>
                      <a:pt x="105" y="254"/>
                    </a:lnTo>
                    <a:lnTo>
                      <a:pt x="86" y="263"/>
                    </a:lnTo>
                    <a:lnTo>
                      <a:pt x="69" y="276"/>
                    </a:lnTo>
                    <a:lnTo>
                      <a:pt x="54" y="291"/>
                    </a:lnTo>
                    <a:lnTo>
                      <a:pt x="44" y="309"/>
                    </a:lnTo>
                    <a:lnTo>
                      <a:pt x="37" y="328"/>
                    </a:lnTo>
                    <a:lnTo>
                      <a:pt x="35" y="351"/>
                    </a:lnTo>
                    <a:lnTo>
                      <a:pt x="39" y="375"/>
                    </a:lnTo>
                    <a:lnTo>
                      <a:pt x="45" y="396"/>
                    </a:lnTo>
                    <a:lnTo>
                      <a:pt x="55" y="413"/>
                    </a:lnTo>
                    <a:lnTo>
                      <a:pt x="69" y="428"/>
                    </a:lnTo>
                    <a:lnTo>
                      <a:pt x="86" y="438"/>
                    </a:lnTo>
                    <a:lnTo>
                      <a:pt x="104" y="447"/>
                    </a:lnTo>
                    <a:lnTo>
                      <a:pt x="123" y="453"/>
                    </a:lnTo>
                    <a:lnTo>
                      <a:pt x="142" y="456"/>
                    </a:lnTo>
                    <a:lnTo>
                      <a:pt x="161" y="456"/>
                    </a:lnTo>
                    <a:lnTo>
                      <a:pt x="191" y="454"/>
                    </a:lnTo>
                    <a:lnTo>
                      <a:pt x="219" y="447"/>
                    </a:lnTo>
                    <a:lnTo>
                      <a:pt x="243" y="436"/>
                    </a:lnTo>
                    <a:lnTo>
                      <a:pt x="264" y="421"/>
                    </a:lnTo>
                    <a:lnTo>
                      <a:pt x="281" y="404"/>
                    </a:lnTo>
                    <a:lnTo>
                      <a:pt x="296" y="383"/>
                    </a:lnTo>
                    <a:lnTo>
                      <a:pt x="307" y="360"/>
                    </a:lnTo>
                    <a:lnTo>
                      <a:pt x="316" y="336"/>
                    </a:lnTo>
                    <a:lnTo>
                      <a:pt x="323" y="310"/>
                    </a:lnTo>
                    <a:lnTo>
                      <a:pt x="326" y="283"/>
                    </a:lnTo>
                    <a:lnTo>
                      <a:pt x="327" y="256"/>
                    </a:lnTo>
                    <a:lnTo>
                      <a:pt x="327" y="229"/>
                    </a:lnTo>
                    <a:lnTo>
                      <a:pt x="271" y="229"/>
                    </a:lnTo>
                    <a:close/>
                    <a:moveTo>
                      <a:pt x="189" y="0"/>
                    </a:moveTo>
                    <a:lnTo>
                      <a:pt x="219" y="2"/>
                    </a:lnTo>
                    <a:lnTo>
                      <a:pt x="246" y="7"/>
                    </a:lnTo>
                    <a:lnTo>
                      <a:pt x="272" y="14"/>
                    </a:lnTo>
                    <a:lnTo>
                      <a:pt x="295" y="27"/>
                    </a:lnTo>
                    <a:lnTo>
                      <a:pt x="314" y="42"/>
                    </a:lnTo>
                    <a:lnTo>
                      <a:pt x="331" y="60"/>
                    </a:lnTo>
                    <a:lnTo>
                      <a:pt x="344" y="82"/>
                    </a:lnTo>
                    <a:lnTo>
                      <a:pt x="353" y="107"/>
                    </a:lnTo>
                    <a:lnTo>
                      <a:pt x="360" y="136"/>
                    </a:lnTo>
                    <a:lnTo>
                      <a:pt x="362" y="169"/>
                    </a:lnTo>
                    <a:lnTo>
                      <a:pt x="362" y="371"/>
                    </a:lnTo>
                    <a:lnTo>
                      <a:pt x="362" y="398"/>
                    </a:lnTo>
                    <a:lnTo>
                      <a:pt x="364" y="426"/>
                    </a:lnTo>
                    <a:lnTo>
                      <a:pt x="367" y="452"/>
                    </a:lnTo>
                    <a:lnTo>
                      <a:pt x="370" y="473"/>
                    </a:lnTo>
                    <a:lnTo>
                      <a:pt x="336" y="473"/>
                    </a:lnTo>
                    <a:lnTo>
                      <a:pt x="334" y="456"/>
                    </a:lnTo>
                    <a:lnTo>
                      <a:pt x="332" y="436"/>
                    </a:lnTo>
                    <a:lnTo>
                      <a:pt x="331" y="413"/>
                    </a:lnTo>
                    <a:lnTo>
                      <a:pt x="330" y="393"/>
                    </a:lnTo>
                    <a:lnTo>
                      <a:pt x="330" y="375"/>
                    </a:lnTo>
                    <a:lnTo>
                      <a:pt x="326" y="375"/>
                    </a:lnTo>
                    <a:lnTo>
                      <a:pt x="313" y="402"/>
                    </a:lnTo>
                    <a:lnTo>
                      <a:pt x="297" y="425"/>
                    </a:lnTo>
                    <a:lnTo>
                      <a:pt x="278" y="444"/>
                    </a:lnTo>
                    <a:lnTo>
                      <a:pt x="257" y="460"/>
                    </a:lnTo>
                    <a:lnTo>
                      <a:pt x="233" y="472"/>
                    </a:lnTo>
                    <a:lnTo>
                      <a:pt x="208" y="480"/>
                    </a:lnTo>
                    <a:lnTo>
                      <a:pt x="181" y="484"/>
                    </a:lnTo>
                    <a:lnTo>
                      <a:pt x="154" y="487"/>
                    </a:lnTo>
                    <a:lnTo>
                      <a:pt x="133" y="485"/>
                    </a:lnTo>
                    <a:lnTo>
                      <a:pt x="110" y="482"/>
                    </a:lnTo>
                    <a:lnTo>
                      <a:pt x="89" y="475"/>
                    </a:lnTo>
                    <a:lnTo>
                      <a:pt x="69" y="466"/>
                    </a:lnTo>
                    <a:lnTo>
                      <a:pt x="50" y="455"/>
                    </a:lnTo>
                    <a:lnTo>
                      <a:pt x="33" y="440"/>
                    </a:lnTo>
                    <a:lnTo>
                      <a:pt x="19" y="422"/>
                    </a:lnTo>
                    <a:lnTo>
                      <a:pt x="9" y="402"/>
                    </a:lnTo>
                    <a:lnTo>
                      <a:pt x="3" y="378"/>
                    </a:lnTo>
                    <a:lnTo>
                      <a:pt x="0" y="352"/>
                    </a:lnTo>
                    <a:lnTo>
                      <a:pt x="3" y="325"/>
                    </a:lnTo>
                    <a:lnTo>
                      <a:pt x="8" y="302"/>
                    </a:lnTo>
                    <a:lnTo>
                      <a:pt x="18" y="281"/>
                    </a:lnTo>
                    <a:lnTo>
                      <a:pt x="32" y="265"/>
                    </a:lnTo>
                    <a:lnTo>
                      <a:pt x="49" y="249"/>
                    </a:lnTo>
                    <a:lnTo>
                      <a:pt x="67" y="236"/>
                    </a:lnTo>
                    <a:lnTo>
                      <a:pt x="88" y="226"/>
                    </a:lnTo>
                    <a:lnTo>
                      <a:pt x="110" y="218"/>
                    </a:lnTo>
                    <a:lnTo>
                      <a:pt x="135" y="212"/>
                    </a:lnTo>
                    <a:lnTo>
                      <a:pt x="160" y="207"/>
                    </a:lnTo>
                    <a:lnTo>
                      <a:pt x="186" y="204"/>
                    </a:lnTo>
                    <a:lnTo>
                      <a:pt x="212" y="202"/>
                    </a:lnTo>
                    <a:lnTo>
                      <a:pt x="236" y="200"/>
                    </a:lnTo>
                    <a:lnTo>
                      <a:pt x="262" y="200"/>
                    </a:lnTo>
                    <a:lnTo>
                      <a:pt x="327" y="200"/>
                    </a:lnTo>
                    <a:lnTo>
                      <a:pt x="327" y="170"/>
                    </a:lnTo>
                    <a:lnTo>
                      <a:pt x="325" y="141"/>
                    </a:lnTo>
                    <a:lnTo>
                      <a:pt x="319" y="115"/>
                    </a:lnTo>
                    <a:lnTo>
                      <a:pt x="309" y="92"/>
                    </a:lnTo>
                    <a:lnTo>
                      <a:pt x="297" y="73"/>
                    </a:lnTo>
                    <a:lnTo>
                      <a:pt x="280" y="57"/>
                    </a:lnTo>
                    <a:lnTo>
                      <a:pt x="261" y="46"/>
                    </a:lnTo>
                    <a:lnTo>
                      <a:pt x="240" y="38"/>
                    </a:lnTo>
                    <a:lnTo>
                      <a:pt x="215" y="33"/>
                    </a:lnTo>
                    <a:lnTo>
                      <a:pt x="187" y="31"/>
                    </a:lnTo>
                    <a:lnTo>
                      <a:pt x="155" y="34"/>
                    </a:lnTo>
                    <a:lnTo>
                      <a:pt x="125" y="42"/>
                    </a:lnTo>
                    <a:lnTo>
                      <a:pt x="97" y="53"/>
                    </a:lnTo>
                    <a:lnTo>
                      <a:pt x="71" y="67"/>
                    </a:lnTo>
                    <a:lnTo>
                      <a:pt x="49" y="85"/>
                    </a:lnTo>
                    <a:lnTo>
                      <a:pt x="28" y="60"/>
                    </a:lnTo>
                    <a:lnTo>
                      <a:pt x="55" y="39"/>
                    </a:lnTo>
                    <a:lnTo>
                      <a:pt x="86" y="23"/>
                    </a:lnTo>
                    <a:lnTo>
                      <a:pt x="118" y="11"/>
                    </a:lnTo>
                    <a:lnTo>
                      <a:pt x="153"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7"/>
              <p:cNvSpPr>
                <a:spLocks noEditPoints="1"/>
              </p:cNvSpPr>
              <p:nvPr userDrawn="1"/>
            </p:nvSpPr>
            <p:spPr bwMode="auto">
              <a:xfrm>
                <a:off x="5938838" y="3028951"/>
                <a:ext cx="93663" cy="47625"/>
              </a:xfrm>
              <a:custGeom>
                <a:avLst/>
                <a:gdLst>
                  <a:gd name="T0" fmla="*/ 58 w 118"/>
                  <a:gd name="T1" fmla="*/ 0 h 61"/>
                  <a:gd name="T2" fmla="*/ 66 w 118"/>
                  <a:gd name="T3" fmla="*/ 0 h 61"/>
                  <a:gd name="T4" fmla="*/ 88 w 118"/>
                  <a:gd name="T5" fmla="*/ 53 h 61"/>
                  <a:gd name="T6" fmla="*/ 110 w 118"/>
                  <a:gd name="T7" fmla="*/ 0 h 61"/>
                  <a:gd name="T8" fmla="*/ 118 w 118"/>
                  <a:gd name="T9" fmla="*/ 0 h 61"/>
                  <a:gd name="T10" fmla="*/ 118 w 118"/>
                  <a:gd name="T11" fmla="*/ 61 h 61"/>
                  <a:gd name="T12" fmla="*/ 113 w 118"/>
                  <a:gd name="T13" fmla="*/ 61 h 61"/>
                  <a:gd name="T14" fmla="*/ 113 w 118"/>
                  <a:gd name="T15" fmla="*/ 5 h 61"/>
                  <a:gd name="T16" fmla="*/ 113 w 118"/>
                  <a:gd name="T17" fmla="*/ 5 h 61"/>
                  <a:gd name="T18" fmla="*/ 89 w 118"/>
                  <a:gd name="T19" fmla="*/ 61 h 61"/>
                  <a:gd name="T20" fmla="*/ 86 w 118"/>
                  <a:gd name="T21" fmla="*/ 61 h 61"/>
                  <a:gd name="T22" fmla="*/ 64 w 118"/>
                  <a:gd name="T23" fmla="*/ 5 h 61"/>
                  <a:gd name="T24" fmla="*/ 64 w 118"/>
                  <a:gd name="T25" fmla="*/ 5 h 61"/>
                  <a:gd name="T26" fmla="*/ 64 w 118"/>
                  <a:gd name="T27" fmla="*/ 61 h 61"/>
                  <a:gd name="T28" fmla="*/ 58 w 118"/>
                  <a:gd name="T29" fmla="*/ 61 h 61"/>
                  <a:gd name="T30" fmla="*/ 58 w 118"/>
                  <a:gd name="T31" fmla="*/ 0 h 61"/>
                  <a:gd name="T32" fmla="*/ 0 w 118"/>
                  <a:gd name="T33" fmla="*/ 0 h 61"/>
                  <a:gd name="T34" fmla="*/ 44 w 118"/>
                  <a:gd name="T35" fmla="*/ 0 h 61"/>
                  <a:gd name="T36" fmla="*/ 44 w 118"/>
                  <a:gd name="T37" fmla="*/ 4 h 61"/>
                  <a:gd name="T38" fmla="*/ 24 w 118"/>
                  <a:gd name="T39" fmla="*/ 4 h 61"/>
                  <a:gd name="T40" fmla="*/ 24 w 118"/>
                  <a:gd name="T41" fmla="*/ 61 h 61"/>
                  <a:gd name="T42" fmla="*/ 20 w 118"/>
                  <a:gd name="T43" fmla="*/ 61 h 61"/>
                  <a:gd name="T44" fmla="*/ 20 w 118"/>
                  <a:gd name="T45" fmla="*/ 4 h 61"/>
                  <a:gd name="T46" fmla="*/ 0 w 118"/>
                  <a:gd name="T47" fmla="*/ 4 h 61"/>
                  <a:gd name="T48" fmla="*/ 0 w 118"/>
                  <a:gd name="T4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1">
                    <a:moveTo>
                      <a:pt x="58" y="0"/>
                    </a:moveTo>
                    <a:lnTo>
                      <a:pt x="66" y="0"/>
                    </a:lnTo>
                    <a:lnTo>
                      <a:pt x="88" y="53"/>
                    </a:lnTo>
                    <a:lnTo>
                      <a:pt x="110" y="0"/>
                    </a:lnTo>
                    <a:lnTo>
                      <a:pt x="118" y="0"/>
                    </a:lnTo>
                    <a:lnTo>
                      <a:pt x="118" y="61"/>
                    </a:lnTo>
                    <a:lnTo>
                      <a:pt x="113" y="61"/>
                    </a:lnTo>
                    <a:lnTo>
                      <a:pt x="113" y="5"/>
                    </a:lnTo>
                    <a:lnTo>
                      <a:pt x="113" y="5"/>
                    </a:lnTo>
                    <a:lnTo>
                      <a:pt x="89" y="61"/>
                    </a:lnTo>
                    <a:lnTo>
                      <a:pt x="86" y="61"/>
                    </a:lnTo>
                    <a:lnTo>
                      <a:pt x="64" y="5"/>
                    </a:lnTo>
                    <a:lnTo>
                      <a:pt x="64" y="5"/>
                    </a:lnTo>
                    <a:lnTo>
                      <a:pt x="64" y="61"/>
                    </a:lnTo>
                    <a:lnTo>
                      <a:pt x="58" y="61"/>
                    </a:lnTo>
                    <a:lnTo>
                      <a:pt x="58" y="0"/>
                    </a:lnTo>
                    <a:close/>
                    <a:moveTo>
                      <a:pt x="0" y="0"/>
                    </a:moveTo>
                    <a:lnTo>
                      <a:pt x="44" y="0"/>
                    </a:lnTo>
                    <a:lnTo>
                      <a:pt x="44" y="4"/>
                    </a:lnTo>
                    <a:lnTo>
                      <a:pt x="24" y="4"/>
                    </a:lnTo>
                    <a:lnTo>
                      <a:pt x="24" y="61"/>
                    </a:lnTo>
                    <a:lnTo>
                      <a:pt x="20" y="61"/>
                    </a:lnTo>
                    <a:lnTo>
                      <a:pt x="20" y="4"/>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4" name="Group 53"/>
            <p:cNvGrpSpPr/>
            <p:nvPr userDrawn="1"/>
          </p:nvGrpSpPr>
          <p:grpSpPr>
            <a:xfrm>
              <a:off x="3857626" y="1555751"/>
              <a:ext cx="1419225" cy="930275"/>
              <a:chOff x="3857626" y="1555751"/>
              <a:chExt cx="1419225" cy="930275"/>
            </a:xfrm>
            <a:solidFill>
              <a:srgbClr val="00929F"/>
            </a:solidFill>
          </p:grpSpPr>
          <p:sp>
            <p:nvSpPr>
              <p:cNvPr id="55" name="Freeform 28"/>
              <p:cNvSpPr>
                <a:spLocks/>
              </p:cNvSpPr>
              <p:nvPr userDrawn="1"/>
            </p:nvSpPr>
            <p:spPr bwMode="auto">
              <a:xfrm>
                <a:off x="3857626" y="1555751"/>
                <a:ext cx="1416050" cy="930275"/>
              </a:xfrm>
              <a:custGeom>
                <a:avLst/>
                <a:gdLst>
                  <a:gd name="T0" fmla="*/ 902 w 1784"/>
                  <a:gd name="T1" fmla="*/ 27 h 1172"/>
                  <a:gd name="T2" fmla="*/ 1076 w 1784"/>
                  <a:gd name="T3" fmla="*/ 141 h 1172"/>
                  <a:gd name="T4" fmla="*/ 1087 w 1784"/>
                  <a:gd name="T5" fmla="*/ 187 h 1172"/>
                  <a:gd name="T6" fmla="*/ 1044 w 1784"/>
                  <a:gd name="T7" fmla="*/ 218 h 1172"/>
                  <a:gd name="T8" fmla="*/ 1009 w 1784"/>
                  <a:gd name="T9" fmla="*/ 202 h 1172"/>
                  <a:gd name="T10" fmla="*/ 889 w 1784"/>
                  <a:gd name="T11" fmla="*/ 120 h 1172"/>
                  <a:gd name="T12" fmla="*/ 695 w 1784"/>
                  <a:gd name="T13" fmla="*/ 94 h 1172"/>
                  <a:gd name="T14" fmla="*/ 520 w 1784"/>
                  <a:gd name="T15" fmla="*/ 168 h 1172"/>
                  <a:gd name="T16" fmla="*/ 406 w 1784"/>
                  <a:gd name="T17" fmla="*/ 317 h 1172"/>
                  <a:gd name="T18" fmla="*/ 378 w 1784"/>
                  <a:gd name="T19" fmla="*/ 491 h 1172"/>
                  <a:gd name="T20" fmla="*/ 298 w 1784"/>
                  <a:gd name="T21" fmla="*/ 580 h 1172"/>
                  <a:gd name="T22" fmla="*/ 163 w 1784"/>
                  <a:gd name="T23" fmla="*/ 651 h 1172"/>
                  <a:gd name="T24" fmla="*/ 93 w 1784"/>
                  <a:gd name="T25" fmla="*/ 788 h 1172"/>
                  <a:gd name="T26" fmla="*/ 118 w 1784"/>
                  <a:gd name="T27" fmla="*/ 944 h 1172"/>
                  <a:gd name="T28" fmla="*/ 227 w 1784"/>
                  <a:gd name="T29" fmla="*/ 1052 h 1172"/>
                  <a:gd name="T30" fmla="*/ 356 w 1784"/>
                  <a:gd name="T31" fmla="*/ 1081 h 1172"/>
                  <a:gd name="T32" fmla="*/ 1482 w 1784"/>
                  <a:gd name="T33" fmla="*/ 1077 h 1172"/>
                  <a:gd name="T34" fmla="*/ 1619 w 1784"/>
                  <a:gd name="T35" fmla="*/ 1006 h 1172"/>
                  <a:gd name="T36" fmla="*/ 1690 w 1784"/>
                  <a:gd name="T37" fmla="*/ 869 h 1172"/>
                  <a:gd name="T38" fmla="*/ 1670 w 1784"/>
                  <a:gd name="T39" fmla="*/ 720 h 1172"/>
                  <a:gd name="T40" fmla="*/ 1575 w 1784"/>
                  <a:gd name="T41" fmla="*/ 614 h 1172"/>
                  <a:gd name="T42" fmla="*/ 1421 w 1784"/>
                  <a:gd name="T43" fmla="*/ 571 h 1172"/>
                  <a:gd name="T44" fmla="*/ 1434 w 1784"/>
                  <a:gd name="T45" fmla="*/ 458 h 1172"/>
                  <a:gd name="T46" fmla="*/ 1393 w 1784"/>
                  <a:gd name="T47" fmla="*/ 380 h 1172"/>
                  <a:gd name="T48" fmla="*/ 1339 w 1784"/>
                  <a:gd name="T49" fmla="*/ 345 h 1172"/>
                  <a:gd name="T50" fmla="*/ 1256 w 1784"/>
                  <a:gd name="T51" fmla="*/ 336 h 1172"/>
                  <a:gd name="T52" fmla="*/ 1182 w 1784"/>
                  <a:gd name="T53" fmla="*/ 370 h 1172"/>
                  <a:gd name="T54" fmla="*/ 1154 w 1784"/>
                  <a:gd name="T55" fmla="*/ 402 h 1172"/>
                  <a:gd name="T56" fmla="*/ 1144 w 1784"/>
                  <a:gd name="T57" fmla="*/ 420 h 1172"/>
                  <a:gd name="T58" fmla="*/ 900 w 1784"/>
                  <a:gd name="T59" fmla="*/ 953 h 1172"/>
                  <a:gd name="T60" fmla="*/ 857 w 1784"/>
                  <a:gd name="T61" fmla="*/ 957 h 1172"/>
                  <a:gd name="T62" fmla="*/ 640 w 1784"/>
                  <a:gd name="T63" fmla="*/ 494 h 1172"/>
                  <a:gd name="T64" fmla="*/ 652 w 1784"/>
                  <a:gd name="T65" fmla="*/ 442 h 1172"/>
                  <a:gd name="T66" fmla="*/ 704 w 1784"/>
                  <a:gd name="T67" fmla="*/ 436 h 1172"/>
                  <a:gd name="T68" fmla="*/ 1057 w 1784"/>
                  <a:gd name="T69" fmla="*/ 389 h 1172"/>
                  <a:gd name="T70" fmla="*/ 1122 w 1784"/>
                  <a:gd name="T71" fmla="*/ 303 h 1172"/>
                  <a:gd name="T72" fmla="*/ 1253 w 1784"/>
                  <a:gd name="T73" fmla="*/ 246 h 1172"/>
                  <a:gd name="T74" fmla="*/ 1262 w 1784"/>
                  <a:gd name="T75" fmla="*/ 245 h 1172"/>
                  <a:gd name="T76" fmla="*/ 1282 w 1784"/>
                  <a:gd name="T77" fmla="*/ 243 h 1172"/>
                  <a:gd name="T78" fmla="*/ 1342 w 1784"/>
                  <a:gd name="T79" fmla="*/ 250 h 1172"/>
                  <a:gd name="T80" fmla="*/ 1452 w 1784"/>
                  <a:gd name="T81" fmla="*/ 311 h 1172"/>
                  <a:gd name="T82" fmla="*/ 1496 w 1784"/>
                  <a:gd name="T83" fmla="*/ 367 h 1172"/>
                  <a:gd name="T84" fmla="*/ 1527 w 1784"/>
                  <a:gd name="T85" fmla="*/ 487 h 1172"/>
                  <a:gd name="T86" fmla="*/ 1648 w 1784"/>
                  <a:gd name="T87" fmla="*/ 554 h 1172"/>
                  <a:gd name="T88" fmla="*/ 1756 w 1784"/>
                  <a:gd name="T89" fmla="*/ 694 h 1172"/>
                  <a:gd name="T90" fmla="*/ 1781 w 1784"/>
                  <a:gd name="T91" fmla="*/ 874 h 1172"/>
                  <a:gd name="T92" fmla="*/ 1712 w 1784"/>
                  <a:gd name="T93" fmla="*/ 1038 h 1172"/>
                  <a:gd name="T94" fmla="*/ 1574 w 1784"/>
                  <a:gd name="T95" fmla="*/ 1145 h 1172"/>
                  <a:gd name="T96" fmla="*/ 1424 w 1784"/>
                  <a:gd name="T97" fmla="*/ 1172 h 1172"/>
                  <a:gd name="T98" fmla="*/ 252 w 1784"/>
                  <a:gd name="T99" fmla="*/ 1159 h 1172"/>
                  <a:gd name="T100" fmla="*/ 100 w 1784"/>
                  <a:gd name="T101" fmla="*/ 1072 h 1172"/>
                  <a:gd name="T102" fmla="*/ 12 w 1784"/>
                  <a:gd name="T103" fmla="*/ 919 h 1172"/>
                  <a:gd name="T104" fmla="*/ 11 w 1784"/>
                  <a:gd name="T105" fmla="*/ 739 h 1172"/>
                  <a:gd name="T106" fmla="*/ 97 w 1784"/>
                  <a:gd name="T107" fmla="*/ 589 h 1172"/>
                  <a:gd name="T108" fmla="*/ 243 w 1784"/>
                  <a:gd name="T109" fmla="*/ 499 h 1172"/>
                  <a:gd name="T110" fmla="*/ 298 w 1784"/>
                  <a:gd name="T111" fmla="*/ 355 h 1172"/>
                  <a:gd name="T112" fmla="*/ 386 w 1784"/>
                  <a:gd name="T113" fmla="*/ 173 h 1172"/>
                  <a:gd name="T114" fmla="*/ 544 w 1784"/>
                  <a:gd name="T115" fmla="*/ 46 h 1172"/>
                  <a:gd name="T116" fmla="*/ 746 w 1784"/>
                  <a:gd name="T117"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4" h="1172">
                    <a:moveTo>
                      <a:pt x="746" y="0"/>
                    </a:moveTo>
                    <a:lnTo>
                      <a:pt x="800" y="2"/>
                    </a:lnTo>
                    <a:lnTo>
                      <a:pt x="852" y="13"/>
                    </a:lnTo>
                    <a:lnTo>
                      <a:pt x="902" y="27"/>
                    </a:lnTo>
                    <a:lnTo>
                      <a:pt x="951" y="49"/>
                    </a:lnTo>
                    <a:lnTo>
                      <a:pt x="997" y="74"/>
                    </a:lnTo>
                    <a:lnTo>
                      <a:pt x="1038" y="105"/>
                    </a:lnTo>
                    <a:lnTo>
                      <a:pt x="1076" y="141"/>
                    </a:lnTo>
                    <a:lnTo>
                      <a:pt x="1080" y="144"/>
                    </a:lnTo>
                    <a:lnTo>
                      <a:pt x="1087" y="158"/>
                    </a:lnTo>
                    <a:lnTo>
                      <a:pt x="1089" y="173"/>
                    </a:lnTo>
                    <a:lnTo>
                      <a:pt x="1087" y="187"/>
                    </a:lnTo>
                    <a:lnTo>
                      <a:pt x="1081" y="200"/>
                    </a:lnTo>
                    <a:lnTo>
                      <a:pt x="1071" y="209"/>
                    </a:lnTo>
                    <a:lnTo>
                      <a:pt x="1058" y="215"/>
                    </a:lnTo>
                    <a:lnTo>
                      <a:pt x="1044" y="218"/>
                    </a:lnTo>
                    <a:lnTo>
                      <a:pt x="1033" y="216"/>
                    </a:lnTo>
                    <a:lnTo>
                      <a:pt x="1021" y="212"/>
                    </a:lnTo>
                    <a:lnTo>
                      <a:pt x="1012" y="204"/>
                    </a:lnTo>
                    <a:lnTo>
                      <a:pt x="1009" y="202"/>
                    </a:lnTo>
                    <a:lnTo>
                      <a:pt x="1007" y="200"/>
                    </a:lnTo>
                    <a:lnTo>
                      <a:pt x="971" y="168"/>
                    </a:lnTo>
                    <a:lnTo>
                      <a:pt x="931" y="141"/>
                    </a:lnTo>
                    <a:lnTo>
                      <a:pt x="889" y="120"/>
                    </a:lnTo>
                    <a:lnTo>
                      <a:pt x="843" y="104"/>
                    </a:lnTo>
                    <a:lnTo>
                      <a:pt x="796" y="94"/>
                    </a:lnTo>
                    <a:lnTo>
                      <a:pt x="746" y="90"/>
                    </a:lnTo>
                    <a:lnTo>
                      <a:pt x="695" y="94"/>
                    </a:lnTo>
                    <a:lnTo>
                      <a:pt x="647" y="104"/>
                    </a:lnTo>
                    <a:lnTo>
                      <a:pt x="602" y="120"/>
                    </a:lnTo>
                    <a:lnTo>
                      <a:pt x="560" y="141"/>
                    </a:lnTo>
                    <a:lnTo>
                      <a:pt x="520" y="168"/>
                    </a:lnTo>
                    <a:lnTo>
                      <a:pt x="484" y="200"/>
                    </a:lnTo>
                    <a:lnTo>
                      <a:pt x="453" y="234"/>
                    </a:lnTo>
                    <a:lnTo>
                      <a:pt x="427" y="274"/>
                    </a:lnTo>
                    <a:lnTo>
                      <a:pt x="406" y="317"/>
                    </a:lnTo>
                    <a:lnTo>
                      <a:pt x="390" y="363"/>
                    </a:lnTo>
                    <a:lnTo>
                      <a:pt x="380" y="410"/>
                    </a:lnTo>
                    <a:lnTo>
                      <a:pt x="376" y="461"/>
                    </a:lnTo>
                    <a:lnTo>
                      <a:pt x="378" y="491"/>
                    </a:lnTo>
                    <a:lnTo>
                      <a:pt x="381" y="523"/>
                    </a:lnTo>
                    <a:lnTo>
                      <a:pt x="390" y="575"/>
                    </a:lnTo>
                    <a:lnTo>
                      <a:pt x="337" y="576"/>
                    </a:lnTo>
                    <a:lnTo>
                      <a:pt x="298" y="580"/>
                    </a:lnTo>
                    <a:lnTo>
                      <a:pt x="260" y="590"/>
                    </a:lnTo>
                    <a:lnTo>
                      <a:pt x="224" y="605"/>
                    </a:lnTo>
                    <a:lnTo>
                      <a:pt x="192" y="627"/>
                    </a:lnTo>
                    <a:lnTo>
                      <a:pt x="163" y="651"/>
                    </a:lnTo>
                    <a:lnTo>
                      <a:pt x="138" y="681"/>
                    </a:lnTo>
                    <a:lnTo>
                      <a:pt x="118" y="714"/>
                    </a:lnTo>
                    <a:lnTo>
                      <a:pt x="103" y="749"/>
                    </a:lnTo>
                    <a:lnTo>
                      <a:pt x="93" y="788"/>
                    </a:lnTo>
                    <a:lnTo>
                      <a:pt x="90" y="828"/>
                    </a:lnTo>
                    <a:lnTo>
                      <a:pt x="93" y="869"/>
                    </a:lnTo>
                    <a:lnTo>
                      <a:pt x="103" y="908"/>
                    </a:lnTo>
                    <a:lnTo>
                      <a:pt x="118" y="944"/>
                    </a:lnTo>
                    <a:lnTo>
                      <a:pt x="139" y="977"/>
                    </a:lnTo>
                    <a:lnTo>
                      <a:pt x="164" y="1006"/>
                    </a:lnTo>
                    <a:lnTo>
                      <a:pt x="193" y="1032"/>
                    </a:lnTo>
                    <a:lnTo>
                      <a:pt x="227" y="1052"/>
                    </a:lnTo>
                    <a:lnTo>
                      <a:pt x="263" y="1068"/>
                    </a:lnTo>
                    <a:lnTo>
                      <a:pt x="301" y="1077"/>
                    </a:lnTo>
                    <a:lnTo>
                      <a:pt x="343" y="1081"/>
                    </a:lnTo>
                    <a:lnTo>
                      <a:pt x="356" y="1081"/>
                    </a:lnTo>
                    <a:lnTo>
                      <a:pt x="357" y="1081"/>
                    </a:lnTo>
                    <a:lnTo>
                      <a:pt x="1428" y="1081"/>
                    </a:lnTo>
                    <a:lnTo>
                      <a:pt x="1442" y="1081"/>
                    </a:lnTo>
                    <a:lnTo>
                      <a:pt x="1482" y="1077"/>
                    </a:lnTo>
                    <a:lnTo>
                      <a:pt x="1521" y="1068"/>
                    </a:lnTo>
                    <a:lnTo>
                      <a:pt x="1557" y="1052"/>
                    </a:lnTo>
                    <a:lnTo>
                      <a:pt x="1590" y="1032"/>
                    </a:lnTo>
                    <a:lnTo>
                      <a:pt x="1619" y="1006"/>
                    </a:lnTo>
                    <a:lnTo>
                      <a:pt x="1645" y="977"/>
                    </a:lnTo>
                    <a:lnTo>
                      <a:pt x="1665" y="944"/>
                    </a:lnTo>
                    <a:lnTo>
                      <a:pt x="1681" y="908"/>
                    </a:lnTo>
                    <a:lnTo>
                      <a:pt x="1690" y="869"/>
                    </a:lnTo>
                    <a:lnTo>
                      <a:pt x="1693" y="828"/>
                    </a:lnTo>
                    <a:lnTo>
                      <a:pt x="1690" y="791"/>
                    </a:lnTo>
                    <a:lnTo>
                      <a:pt x="1682" y="755"/>
                    </a:lnTo>
                    <a:lnTo>
                      <a:pt x="1670" y="720"/>
                    </a:lnTo>
                    <a:lnTo>
                      <a:pt x="1652" y="690"/>
                    </a:lnTo>
                    <a:lnTo>
                      <a:pt x="1629" y="660"/>
                    </a:lnTo>
                    <a:lnTo>
                      <a:pt x="1605" y="636"/>
                    </a:lnTo>
                    <a:lnTo>
                      <a:pt x="1575" y="614"/>
                    </a:lnTo>
                    <a:lnTo>
                      <a:pt x="1543" y="597"/>
                    </a:lnTo>
                    <a:lnTo>
                      <a:pt x="1508" y="585"/>
                    </a:lnTo>
                    <a:lnTo>
                      <a:pt x="1471" y="578"/>
                    </a:lnTo>
                    <a:lnTo>
                      <a:pt x="1421" y="571"/>
                    </a:lnTo>
                    <a:lnTo>
                      <a:pt x="1433" y="522"/>
                    </a:lnTo>
                    <a:lnTo>
                      <a:pt x="1436" y="504"/>
                    </a:lnTo>
                    <a:lnTo>
                      <a:pt x="1437" y="487"/>
                    </a:lnTo>
                    <a:lnTo>
                      <a:pt x="1434" y="458"/>
                    </a:lnTo>
                    <a:lnTo>
                      <a:pt x="1426" y="431"/>
                    </a:lnTo>
                    <a:lnTo>
                      <a:pt x="1414" y="406"/>
                    </a:lnTo>
                    <a:lnTo>
                      <a:pt x="1397" y="384"/>
                    </a:lnTo>
                    <a:lnTo>
                      <a:pt x="1393" y="380"/>
                    </a:lnTo>
                    <a:lnTo>
                      <a:pt x="1389" y="376"/>
                    </a:lnTo>
                    <a:lnTo>
                      <a:pt x="1387" y="374"/>
                    </a:lnTo>
                    <a:lnTo>
                      <a:pt x="1364" y="358"/>
                    </a:lnTo>
                    <a:lnTo>
                      <a:pt x="1339" y="345"/>
                    </a:lnTo>
                    <a:lnTo>
                      <a:pt x="1312" y="337"/>
                    </a:lnTo>
                    <a:lnTo>
                      <a:pt x="1283" y="335"/>
                    </a:lnTo>
                    <a:lnTo>
                      <a:pt x="1282" y="335"/>
                    </a:lnTo>
                    <a:lnTo>
                      <a:pt x="1256" y="336"/>
                    </a:lnTo>
                    <a:lnTo>
                      <a:pt x="1233" y="340"/>
                    </a:lnTo>
                    <a:lnTo>
                      <a:pt x="1212" y="348"/>
                    </a:lnTo>
                    <a:lnTo>
                      <a:pt x="1196" y="358"/>
                    </a:lnTo>
                    <a:lnTo>
                      <a:pt x="1182" y="370"/>
                    </a:lnTo>
                    <a:lnTo>
                      <a:pt x="1171" y="381"/>
                    </a:lnTo>
                    <a:lnTo>
                      <a:pt x="1163" y="390"/>
                    </a:lnTo>
                    <a:lnTo>
                      <a:pt x="1157" y="398"/>
                    </a:lnTo>
                    <a:lnTo>
                      <a:pt x="1154" y="402"/>
                    </a:lnTo>
                    <a:lnTo>
                      <a:pt x="1152" y="407"/>
                    </a:lnTo>
                    <a:lnTo>
                      <a:pt x="1149" y="410"/>
                    </a:lnTo>
                    <a:lnTo>
                      <a:pt x="1147" y="415"/>
                    </a:lnTo>
                    <a:lnTo>
                      <a:pt x="1144" y="420"/>
                    </a:lnTo>
                    <a:lnTo>
                      <a:pt x="1139" y="429"/>
                    </a:lnTo>
                    <a:lnTo>
                      <a:pt x="918" y="933"/>
                    </a:lnTo>
                    <a:lnTo>
                      <a:pt x="910" y="944"/>
                    </a:lnTo>
                    <a:lnTo>
                      <a:pt x="900" y="953"/>
                    </a:lnTo>
                    <a:lnTo>
                      <a:pt x="889" y="958"/>
                    </a:lnTo>
                    <a:lnTo>
                      <a:pt x="876" y="960"/>
                    </a:lnTo>
                    <a:lnTo>
                      <a:pt x="866" y="959"/>
                    </a:lnTo>
                    <a:lnTo>
                      <a:pt x="857" y="957"/>
                    </a:lnTo>
                    <a:lnTo>
                      <a:pt x="846" y="949"/>
                    </a:lnTo>
                    <a:lnTo>
                      <a:pt x="838" y="939"/>
                    </a:lnTo>
                    <a:lnTo>
                      <a:pt x="833" y="927"/>
                    </a:lnTo>
                    <a:lnTo>
                      <a:pt x="640" y="494"/>
                    </a:lnTo>
                    <a:lnTo>
                      <a:pt x="637" y="479"/>
                    </a:lnTo>
                    <a:lnTo>
                      <a:pt x="638" y="465"/>
                    </a:lnTo>
                    <a:lnTo>
                      <a:pt x="643" y="452"/>
                    </a:lnTo>
                    <a:lnTo>
                      <a:pt x="652" y="442"/>
                    </a:lnTo>
                    <a:lnTo>
                      <a:pt x="664" y="434"/>
                    </a:lnTo>
                    <a:lnTo>
                      <a:pt x="678" y="429"/>
                    </a:lnTo>
                    <a:lnTo>
                      <a:pt x="692" y="431"/>
                    </a:lnTo>
                    <a:lnTo>
                      <a:pt x="704" y="436"/>
                    </a:lnTo>
                    <a:lnTo>
                      <a:pt x="716" y="444"/>
                    </a:lnTo>
                    <a:lnTo>
                      <a:pt x="724" y="456"/>
                    </a:lnTo>
                    <a:lnTo>
                      <a:pt x="876" y="801"/>
                    </a:lnTo>
                    <a:lnTo>
                      <a:pt x="1057" y="389"/>
                    </a:lnTo>
                    <a:lnTo>
                      <a:pt x="1057" y="389"/>
                    </a:lnTo>
                    <a:lnTo>
                      <a:pt x="1075" y="357"/>
                    </a:lnTo>
                    <a:lnTo>
                      <a:pt x="1097" y="329"/>
                    </a:lnTo>
                    <a:lnTo>
                      <a:pt x="1122" y="303"/>
                    </a:lnTo>
                    <a:lnTo>
                      <a:pt x="1151" y="282"/>
                    </a:lnTo>
                    <a:lnTo>
                      <a:pt x="1182" y="265"/>
                    </a:lnTo>
                    <a:lnTo>
                      <a:pt x="1217" y="253"/>
                    </a:lnTo>
                    <a:lnTo>
                      <a:pt x="1253" y="246"/>
                    </a:lnTo>
                    <a:lnTo>
                      <a:pt x="1254" y="246"/>
                    </a:lnTo>
                    <a:lnTo>
                      <a:pt x="1256" y="246"/>
                    </a:lnTo>
                    <a:lnTo>
                      <a:pt x="1258" y="245"/>
                    </a:lnTo>
                    <a:lnTo>
                      <a:pt x="1262" y="245"/>
                    </a:lnTo>
                    <a:lnTo>
                      <a:pt x="1265" y="245"/>
                    </a:lnTo>
                    <a:lnTo>
                      <a:pt x="1267" y="245"/>
                    </a:lnTo>
                    <a:lnTo>
                      <a:pt x="1273" y="245"/>
                    </a:lnTo>
                    <a:lnTo>
                      <a:pt x="1282" y="243"/>
                    </a:lnTo>
                    <a:lnTo>
                      <a:pt x="1290" y="245"/>
                    </a:lnTo>
                    <a:lnTo>
                      <a:pt x="1294" y="245"/>
                    </a:lnTo>
                    <a:lnTo>
                      <a:pt x="1301" y="245"/>
                    </a:lnTo>
                    <a:lnTo>
                      <a:pt x="1342" y="250"/>
                    </a:lnTo>
                    <a:lnTo>
                      <a:pt x="1379" y="263"/>
                    </a:lnTo>
                    <a:lnTo>
                      <a:pt x="1414" y="281"/>
                    </a:lnTo>
                    <a:lnTo>
                      <a:pt x="1445" y="304"/>
                    </a:lnTo>
                    <a:lnTo>
                      <a:pt x="1452" y="311"/>
                    </a:lnTo>
                    <a:lnTo>
                      <a:pt x="1457" y="316"/>
                    </a:lnTo>
                    <a:lnTo>
                      <a:pt x="1479" y="340"/>
                    </a:lnTo>
                    <a:lnTo>
                      <a:pt x="1497" y="367"/>
                    </a:lnTo>
                    <a:lnTo>
                      <a:pt x="1496" y="367"/>
                    </a:lnTo>
                    <a:lnTo>
                      <a:pt x="1509" y="396"/>
                    </a:lnTo>
                    <a:lnTo>
                      <a:pt x="1519" y="425"/>
                    </a:lnTo>
                    <a:lnTo>
                      <a:pt x="1525" y="455"/>
                    </a:lnTo>
                    <a:lnTo>
                      <a:pt x="1527" y="487"/>
                    </a:lnTo>
                    <a:lnTo>
                      <a:pt x="1527" y="496"/>
                    </a:lnTo>
                    <a:lnTo>
                      <a:pt x="1571" y="511"/>
                    </a:lnTo>
                    <a:lnTo>
                      <a:pt x="1611" y="530"/>
                    </a:lnTo>
                    <a:lnTo>
                      <a:pt x="1648" y="554"/>
                    </a:lnTo>
                    <a:lnTo>
                      <a:pt x="1682" y="584"/>
                    </a:lnTo>
                    <a:lnTo>
                      <a:pt x="1711" y="618"/>
                    </a:lnTo>
                    <a:lnTo>
                      <a:pt x="1736" y="654"/>
                    </a:lnTo>
                    <a:lnTo>
                      <a:pt x="1756" y="694"/>
                    </a:lnTo>
                    <a:lnTo>
                      <a:pt x="1772" y="737"/>
                    </a:lnTo>
                    <a:lnTo>
                      <a:pt x="1781" y="782"/>
                    </a:lnTo>
                    <a:lnTo>
                      <a:pt x="1784" y="828"/>
                    </a:lnTo>
                    <a:lnTo>
                      <a:pt x="1781" y="874"/>
                    </a:lnTo>
                    <a:lnTo>
                      <a:pt x="1772" y="919"/>
                    </a:lnTo>
                    <a:lnTo>
                      <a:pt x="1757" y="962"/>
                    </a:lnTo>
                    <a:lnTo>
                      <a:pt x="1737" y="1002"/>
                    </a:lnTo>
                    <a:lnTo>
                      <a:pt x="1712" y="1038"/>
                    </a:lnTo>
                    <a:lnTo>
                      <a:pt x="1683" y="1072"/>
                    </a:lnTo>
                    <a:lnTo>
                      <a:pt x="1651" y="1100"/>
                    </a:lnTo>
                    <a:lnTo>
                      <a:pt x="1615" y="1125"/>
                    </a:lnTo>
                    <a:lnTo>
                      <a:pt x="1574" y="1145"/>
                    </a:lnTo>
                    <a:lnTo>
                      <a:pt x="1533" y="1159"/>
                    </a:lnTo>
                    <a:lnTo>
                      <a:pt x="1488" y="1168"/>
                    </a:lnTo>
                    <a:lnTo>
                      <a:pt x="1442" y="1172"/>
                    </a:lnTo>
                    <a:lnTo>
                      <a:pt x="1424" y="1172"/>
                    </a:lnTo>
                    <a:lnTo>
                      <a:pt x="360" y="1172"/>
                    </a:lnTo>
                    <a:lnTo>
                      <a:pt x="343" y="1172"/>
                    </a:lnTo>
                    <a:lnTo>
                      <a:pt x="295" y="1168"/>
                    </a:lnTo>
                    <a:lnTo>
                      <a:pt x="252" y="1159"/>
                    </a:lnTo>
                    <a:lnTo>
                      <a:pt x="209" y="1145"/>
                    </a:lnTo>
                    <a:lnTo>
                      <a:pt x="170" y="1125"/>
                    </a:lnTo>
                    <a:lnTo>
                      <a:pt x="133" y="1100"/>
                    </a:lnTo>
                    <a:lnTo>
                      <a:pt x="100" y="1072"/>
                    </a:lnTo>
                    <a:lnTo>
                      <a:pt x="71" y="1038"/>
                    </a:lnTo>
                    <a:lnTo>
                      <a:pt x="46" y="1002"/>
                    </a:lnTo>
                    <a:lnTo>
                      <a:pt x="27" y="962"/>
                    </a:lnTo>
                    <a:lnTo>
                      <a:pt x="12" y="919"/>
                    </a:lnTo>
                    <a:lnTo>
                      <a:pt x="3" y="874"/>
                    </a:lnTo>
                    <a:lnTo>
                      <a:pt x="0" y="828"/>
                    </a:lnTo>
                    <a:lnTo>
                      <a:pt x="2" y="783"/>
                    </a:lnTo>
                    <a:lnTo>
                      <a:pt x="11" y="739"/>
                    </a:lnTo>
                    <a:lnTo>
                      <a:pt x="26" y="698"/>
                    </a:lnTo>
                    <a:lnTo>
                      <a:pt x="45" y="658"/>
                    </a:lnTo>
                    <a:lnTo>
                      <a:pt x="69" y="622"/>
                    </a:lnTo>
                    <a:lnTo>
                      <a:pt x="97" y="589"/>
                    </a:lnTo>
                    <a:lnTo>
                      <a:pt x="129" y="560"/>
                    </a:lnTo>
                    <a:lnTo>
                      <a:pt x="164" y="535"/>
                    </a:lnTo>
                    <a:lnTo>
                      <a:pt x="202" y="515"/>
                    </a:lnTo>
                    <a:lnTo>
                      <a:pt x="243" y="499"/>
                    </a:lnTo>
                    <a:lnTo>
                      <a:pt x="286" y="489"/>
                    </a:lnTo>
                    <a:lnTo>
                      <a:pt x="285" y="461"/>
                    </a:lnTo>
                    <a:lnTo>
                      <a:pt x="289" y="407"/>
                    </a:lnTo>
                    <a:lnTo>
                      <a:pt x="298" y="355"/>
                    </a:lnTo>
                    <a:lnTo>
                      <a:pt x="312" y="305"/>
                    </a:lnTo>
                    <a:lnTo>
                      <a:pt x="333" y="258"/>
                    </a:lnTo>
                    <a:lnTo>
                      <a:pt x="357" y="214"/>
                    </a:lnTo>
                    <a:lnTo>
                      <a:pt x="386" y="173"/>
                    </a:lnTo>
                    <a:lnTo>
                      <a:pt x="420" y="135"/>
                    </a:lnTo>
                    <a:lnTo>
                      <a:pt x="458" y="102"/>
                    </a:lnTo>
                    <a:lnTo>
                      <a:pt x="499" y="71"/>
                    </a:lnTo>
                    <a:lnTo>
                      <a:pt x="544" y="46"/>
                    </a:lnTo>
                    <a:lnTo>
                      <a:pt x="591" y="26"/>
                    </a:lnTo>
                    <a:lnTo>
                      <a:pt x="640" y="11"/>
                    </a:lnTo>
                    <a:lnTo>
                      <a:pt x="692" y="2"/>
                    </a:lnTo>
                    <a:lnTo>
                      <a:pt x="7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9"/>
              <p:cNvSpPr>
                <a:spLocks noEditPoints="1"/>
              </p:cNvSpPr>
              <p:nvPr userDrawn="1"/>
            </p:nvSpPr>
            <p:spPr bwMode="auto">
              <a:xfrm>
                <a:off x="5187951" y="2438401"/>
                <a:ext cx="88900" cy="44450"/>
              </a:xfrm>
              <a:custGeom>
                <a:avLst/>
                <a:gdLst>
                  <a:gd name="T0" fmla="*/ 55 w 113"/>
                  <a:gd name="T1" fmla="*/ 0 h 57"/>
                  <a:gd name="T2" fmla="*/ 63 w 113"/>
                  <a:gd name="T3" fmla="*/ 0 h 57"/>
                  <a:gd name="T4" fmla="*/ 83 w 113"/>
                  <a:gd name="T5" fmla="*/ 50 h 57"/>
                  <a:gd name="T6" fmla="*/ 105 w 113"/>
                  <a:gd name="T7" fmla="*/ 0 h 57"/>
                  <a:gd name="T8" fmla="*/ 113 w 113"/>
                  <a:gd name="T9" fmla="*/ 0 h 57"/>
                  <a:gd name="T10" fmla="*/ 113 w 113"/>
                  <a:gd name="T11" fmla="*/ 57 h 57"/>
                  <a:gd name="T12" fmla="*/ 108 w 113"/>
                  <a:gd name="T13" fmla="*/ 57 h 57"/>
                  <a:gd name="T14" fmla="*/ 108 w 113"/>
                  <a:gd name="T15" fmla="*/ 5 h 57"/>
                  <a:gd name="T16" fmla="*/ 107 w 113"/>
                  <a:gd name="T17" fmla="*/ 5 h 57"/>
                  <a:gd name="T18" fmla="*/ 86 w 113"/>
                  <a:gd name="T19" fmla="*/ 57 h 57"/>
                  <a:gd name="T20" fmla="*/ 82 w 113"/>
                  <a:gd name="T21" fmla="*/ 57 h 57"/>
                  <a:gd name="T22" fmla="*/ 61 w 113"/>
                  <a:gd name="T23" fmla="*/ 5 h 57"/>
                  <a:gd name="T24" fmla="*/ 60 w 113"/>
                  <a:gd name="T25" fmla="*/ 5 h 57"/>
                  <a:gd name="T26" fmla="*/ 60 w 113"/>
                  <a:gd name="T27" fmla="*/ 57 h 57"/>
                  <a:gd name="T28" fmla="*/ 55 w 113"/>
                  <a:gd name="T29" fmla="*/ 57 h 57"/>
                  <a:gd name="T30" fmla="*/ 55 w 113"/>
                  <a:gd name="T31" fmla="*/ 0 h 57"/>
                  <a:gd name="T32" fmla="*/ 0 w 113"/>
                  <a:gd name="T33" fmla="*/ 0 h 57"/>
                  <a:gd name="T34" fmla="*/ 42 w 113"/>
                  <a:gd name="T35" fmla="*/ 0 h 57"/>
                  <a:gd name="T36" fmla="*/ 42 w 113"/>
                  <a:gd name="T37" fmla="*/ 5 h 57"/>
                  <a:gd name="T38" fmla="*/ 24 w 113"/>
                  <a:gd name="T39" fmla="*/ 5 h 57"/>
                  <a:gd name="T40" fmla="*/ 24 w 113"/>
                  <a:gd name="T41" fmla="*/ 57 h 57"/>
                  <a:gd name="T42" fmla="*/ 18 w 113"/>
                  <a:gd name="T43" fmla="*/ 57 h 57"/>
                  <a:gd name="T44" fmla="*/ 18 w 113"/>
                  <a:gd name="T45" fmla="*/ 5 h 57"/>
                  <a:gd name="T46" fmla="*/ 0 w 113"/>
                  <a:gd name="T47" fmla="*/ 5 h 57"/>
                  <a:gd name="T48" fmla="*/ 0 w 113"/>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57">
                    <a:moveTo>
                      <a:pt x="55" y="0"/>
                    </a:moveTo>
                    <a:lnTo>
                      <a:pt x="63" y="0"/>
                    </a:lnTo>
                    <a:lnTo>
                      <a:pt x="83" y="50"/>
                    </a:lnTo>
                    <a:lnTo>
                      <a:pt x="105" y="0"/>
                    </a:lnTo>
                    <a:lnTo>
                      <a:pt x="113" y="0"/>
                    </a:lnTo>
                    <a:lnTo>
                      <a:pt x="113" y="57"/>
                    </a:lnTo>
                    <a:lnTo>
                      <a:pt x="108" y="57"/>
                    </a:lnTo>
                    <a:lnTo>
                      <a:pt x="108" y="5"/>
                    </a:lnTo>
                    <a:lnTo>
                      <a:pt x="107" y="5"/>
                    </a:lnTo>
                    <a:lnTo>
                      <a:pt x="86" y="57"/>
                    </a:lnTo>
                    <a:lnTo>
                      <a:pt x="82" y="57"/>
                    </a:lnTo>
                    <a:lnTo>
                      <a:pt x="61" y="5"/>
                    </a:lnTo>
                    <a:lnTo>
                      <a:pt x="60" y="5"/>
                    </a:lnTo>
                    <a:lnTo>
                      <a:pt x="60" y="57"/>
                    </a:lnTo>
                    <a:lnTo>
                      <a:pt x="55" y="57"/>
                    </a:lnTo>
                    <a:lnTo>
                      <a:pt x="55" y="0"/>
                    </a:lnTo>
                    <a:close/>
                    <a:moveTo>
                      <a:pt x="0" y="0"/>
                    </a:moveTo>
                    <a:lnTo>
                      <a:pt x="42" y="0"/>
                    </a:lnTo>
                    <a:lnTo>
                      <a:pt x="42" y="5"/>
                    </a:lnTo>
                    <a:lnTo>
                      <a:pt x="24" y="5"/>
                    </a:lnTo>
                    <a:lnTo>
                      <a:pt x="24" y="57"/>
                    </a:lnTo>
                    <a:lnTo>
                      <a:pt x="18" y="57"/>
                    </a:lnTo>
                    <a:lnTo>
                      <a:pt x="18"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6"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173781384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Lst>
  <p:transition>
    <p:fade/>
  </p:transition>
  <p:timing>
    <p:tnLst>
      <p:par>
        <p:cTn id="1" dur="indefinite" restart="never" nodeType="tmRoot"/>
      </p:par>
    </p:tnLst>
  </p:timing>
  <p:hf sldNum="0" hdr="0" ftr="0" dt="0"/>
  <p:txStyles>
    <p:titleStyle>
      <a:lvl1pPr algn="l" defTabSz="182880" rtl="0" eaLnBrk="1" latinLnBrk="0" hangingPunct="1">
        <a:spcBef>
          <a:spcPct val="0"/>
        </a:spcBef>
        <a:buNone/>
        <a:defRPr lang="en-US" sz="2800" kern="1200" cap="none" baseline="0" dirty="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buClr>
          <a:srgbClr val="19BBB7"/>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buClr>
          <a:srgbClr val="19BBB7"/>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buClr>
          <a:srgbClr val="19BBB7"/>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rgbClr val="19BBB7"/>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rgbClr val="19BBB7"/>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26364" y="192024"/>
            <a:ext cx="7891272" cy="457200"/>
          </a:xfrm>
          <a:prstGeom prst="rect">
            <a:avLst/>
          </a:prstGeom>
        </p:spPr>
        <p:txBody>
          <a:bodyPr vert="horz" wrap="square" lIns="91440" tIns="45720" rIns="91440" bIns="4572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6364" y="1014984"/>
            <a:ext cx="7891272" cy="3639312"/>
          </a:xfrm>
          <a:prstGeom prst="rect">
            <a:avLst/>
          </a:prstGeom>
        </p:spPr>
        <p:txBody>
          <a:bodyPr vert="horz" lIns="91440" tIns="45720" rIns="91440" bIns="45720" rtlCol="0" anchor="t" anchorCtr="0">
            <a:normAutofit/>
          </a:bodyPr>
          <a:lstStyle/>
          <a:p>
            <a:pPr lvl="0"/>
            <a:r>
              <a:rPr lang="en-US" dirty="0" smtClean="0"/>
              <a:t>Click to add text or click an icon to add other content types.	</a:t>
            </a:r>
          </a:p>
          <a:p>
            <a:pPr lvl="1"/>
            <a:r>
              <a:rPr lang="en-US" dirty="0" smtClean="0"/>
              <a:t>Second level</a:t>
            </a:r>
          </a:p>
          <a:p>
            <a:pPr lvl="2"/>
            <a:r>
              <a:rPr lang="en-US" dirty="0" smtClean="0"/>
              <a:t>Third level</a:t>
            </a:r>
          </a:p>
        </p:txBody>
      </p:sp>
      <p:sp>
        <p:nvSpPr>
          <p:cNvPr id="7" name="TextBox 3"/>
          <p:cNvSpPr txBox="1"/>
          <p:nvPr/>
        </p:nvSpPr>
        <p:spPr>
          <a:xfrm>
            <a:off x="2819401" y="4736592"/>
            <a:ext cx="3505200" cy="246221"/>
          </a:xfrm>
          <a:prstGeom prst="rect">
            <a:avLst/>
          </a:prstGeom>
          <a:noFill/>
        </p:spPr>
        <p:txBody>
          <a:bodyPr wrap="square" rtlCol="0" anchor="ctr">
            <a:spAutoFit/>
          </a:bodyPr>
          <a:lstStyle/>
          <a:p>
            <a:pPr algn="ctr" defTabSz="182880"/>
            <a:r>
              <a:rPr lang="en-US" sz="1000" b="0" cap="all" spc="0" baseline="0" dirty="0" smtClean="0">
                <a:solidFill>
                  <a:schemeClr val="bg1"/>
                </a:solidFill>
                <a:latin typeface="+mn-lt"/>
                <a:cs typeface="Arial" pitchFamily="34" charset="0"/>
              </a:rPr>
              <a:t>CONFIDENTIAL  •  DO NOT DISCLOSE</a:t>
            </a:r>
            <a:endParaRPr lang="en-US" sz="1000" b="0" cap="all" spc="0" baseline="0" dirty="0">
              <a:solidFill>
                <a:schemeClr val="bg1"/>
              </a:solidFill>
              <a:latin typeface="+mn-lt"/>
              <a:cs typeface="Arial" pitchFamily="34" charset="0"/>
            </a:endParaRPr>
          </a:p>
        </p:txBody>
      </p:sp>
      <p:sp>
        <p:nvSpPr>
          <p:cNvPr id="9" name="TextBox 4"/>
          <p:cNvSpPr txBox="1"/>
          <p:nvPr/>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dirty="0" smtClean="0">
                <a:ln>
                  <a:noFill/>
                </a:ln>
                <a:solidFill>
                  <a:schemeClr val="bg1">
                    <a:lumMod val="85000"/>
                  </a:schemeClr>
                </a:solidFill>
                <a:effectLst/>
                <a:uLnTx/>
                <a:uFillTx/>
                <a:latin typeface="+mn-lt"/>
                <a:ea typeface="Calibri" charset="0"/>
                <a:cs typeface="Arial" panose="020B0604020202020204" pitchFamily="34" charset="0"/>
              </a:rPr>
              <a:t>Copyright © SAS Institute Inc. All rights reserved.</a:t>
            </a:r>
            <a:endParaRPr kumimoji="0" lang="en-US" sz="500" b="0" i="0" u="none" strike="noStrike" kern="300" cap="none" spc="50" normalizeH="0" baseline="0" noProof="0" dirty="0">
              <a:ln>
                <a:noFill/>
              </a:ln>
              <a:solidFill>
                <a:schemeClr val="bg1">
                  <a:lumMod val="85000"/>
                </a:schemeClr>
              </a:solidFill>
              <a:effectLst/>
              <a:uLnTx/>
              <a:uFillTx/>
              <a:latin typeface="+mn-lt"/>
              <a:ea typeface="Calibri" charset="0"/>
              <a:cs typeface="Arial" panose="020B0604020202020204" pitchFamily="34" charset="0"/>
            </a:endParaRPr>
          </a:p>
        </p:txBody>
      </p:sp>
      <p:sp>
        <p:nvSpPr>
          <p:cNvPr id="4" name="Slide Number Placeholder 5"/>
          <p:cNvSpPr>
            <a:spLocks noGrp="1"/>
          </p:cNvSpPr>
          <p:nvPr>
            <p:ph type="sldNum" sz="quarter" idx="4"/>
          </p:nvPr>
        </p:nvSpPr>
        <p:spPr>
          <a:xfrm>
            <a:off x="0" y="4868863"/>
            <a:ext cx="2133600" cy="274637"/>
          </a:xfrm>
          <a:prstGeom prst="rect">
            <a:avLst/>
          </a:prstGeom>
        </p:spPr>
        <p:txBody>
          <a:bodyPr vert="horz" lIns="91440" tIns="45720" rIns="91440" bIns="45720" rtlCol="0" anchor="b"/>
          <a:lstStyle>
            <a:lvl1pPr algn="l" defTabSz="182880">
              <a:defRPr sz="900">
                <a:solidFill>
                  <a:schemeClr val="bg1"/>
                </a:solidFill>
              </a:defRPr>
            </a:lvl1pPr>
          </a:lstStyle>
          <a:p>
            <a:fld id="{972517E6-58C8-49B3-A038-306AA97CE4BF}" type="slidenum">
              <a:rPr lang="en-US" smtClean="0"/>
              <a:pPr/>
              <a:t>‹#›</a:t>
            </a:fld>
            <a:endParaRPr lang="en-US" dirty="0"/>
          </a:p>
        </p:txBody>
      </p:sp>
      <p:sp>
        <p:nvSpPr>
          <p:cNvPr id="18" name="Freeform 6"/>
          <p:cNvSpPr>
            <a:spLocks noChangeAspect="1" noEditPoints="1"/>
          </p:cNvSpPr>
          <p:nvPr userDrawn="1"/>
        </p:nvSpPr>
        <p:spPr bwMode="auto">
          <a:xfrm>
            <a:off x="8101584" y="4754880"/>
            <a:ext cx="870603" cy="237744"/>
          </a:xfrm>
          <a:custGeom>
            <a:avLst/>
            <a:gdLst>
              <a:gd name="T0" fmla="*/ 2799 w 3866"/>
              <a:gd name="T1" fmla="*/ 981 h 1057"/>
              <a:gd name="T2" fmla="*/ 1912 w 3866"/>
              <a:gd name="T3" fmla="*/ 966 h 1057"/>
              <a:gd name="T4" fmla="*/ 1636 w 3866"/>
              <a:gd name="T5" fmla="*/ 1008 h 1057"/>
              <a:gd name="T6" fmla="*/ 3553 w 3866"/>
              <a:gd name="T7" fmla="*/ 980 h 1057"/>
              <a:gd name="T8" fmla="*/ 2956 w 3866"/>
              <a:gd name="T9" fmla="*/ 1028 h 1057"/>
              <a:gd name="T10" fmla="*/ 2852 w 3866"/>
              <a:gd name="T11" fmla="*/ 1007 h 1057"/>
              <a:gd name="T12" fmla="*/ 2109 w 3866"/>
              <a:gd name="T13" fmla="*/ 981 h 1057"/>
              <a:gd name="T14" fmla="*/ 1512 w 3866"/>
              <a:gd name="T15" fmla="*/ 1055 h 1057"/>
              <a:gd name="T16" fmla="*/ 1037 w 3866"/>
              <a:gd name="T17" fmla="*/ 966 h 1057"/>
              <a:gd name="T18" fmla="*/ 593 w 3866"/>
              <a:gd name="T19" fmla="*/ 934 h 1057"/>
              <a:gd name="T20" fmla="*/ 4 w 3866"/>
              <a:gd name="T21" fmla="*/ 966 h 1057"/>
              <a:gd name="T22" fmla="*/ 3850 w 3866"/>
              <a:gd name="T23" fmla="*/ 1041 h 1057"/>
              <a:gd name="T24" fmla="*/ 3776 w 3866"/>
              <a:gd name="T25" fmla="*/ 1000 h 1057"/>
              <a:gd name="T26" fmla="*/ 3655 w 3866"/>
              <a:gd name="T27" fmla="*/ 975 h 1057"/>
              <a:gd name="T28" fmla="*/ 3672 w 3866"/>
              <a:gd name="T29" fmla="*/ 1028 h 1057"/>
              <a:gd name="T30" fmla="*/ 3112 w 3866"/>
              <a:gd name="T31" fmla="*/ 959 h 1057"/>
              <a:gd name="T32" fmla="*/ 3095 w 3866"/>
              <a:gd name="T33" fmla="*/ 1025 h 1057"/>
              <a:gd name="T34" fmla="*/ 2557 w 3866"/>
              <a:gd name="T35" fmla="*/ 961 h 1057"/>
              <a:gd name="T36" fmla="*/ 2462 w 3866"/>
              <a:gd name="T37" fmla="*/ 1039 h 1057"/>
              <a:gd name="T38" fmla="*/ 1635 w 3866"/>
              <a:gd name="T39" fmla="*/ 934 h 1057"/>
              <a:gd name="T40" fmla="*/ 686 w 3866"/>
              <a:gd name="T41" fmla="*/ 969 h 1057"/>
              <a:gd name="T42" fmla="*/ 690 w 3866"/>
              <a:gd name="T43" fmla="*/ 933 h 1057"/>
              <a:gd name="T44" fmla="*/ 1897 w 3866"/>
              <a:gd name="T45" fmla="*/ 767 h 1057"/>
              <a:gd name="T46" fmla="*/ 1860 w 3866"/>
              <a:gd name="T47" fmla="*/ 811 h 1057"/>
              <a:gd name="T48" fmla="*/ 2641 w 3866"/>
              <a:gd name="T49" fmla="*/ 594 h 1057"/>
              <a:gd name="T50" fmla="*/ 3457 w 3866"/>
              <a:gd name="T51" fmla="*/ 531 h 1057"/>
              <a:gd name="T52" fmla="*/ 2269 w 3866"/>
              <a:gd name="T53" fmla="*/ 685 h 1057"/>
              <a:gd name="T54" fmla="*/ 2378 w 3866"/>
              <a:gd name="T55" fmla="*/ 536 h 1057"/>
              <a:gd name="T56" fmla="*/ 3730 w 3866"/>
              <a:gd name="T57" fmla="*/ 580 h 1057"/>
              <a:gd name="T58" fmla="*/ 3749 w 3866"/>
              <a:gd name="T59" fmla="*/ 716 h 1057"/>
              <a:gd name="T60" fmla="*/ 3768 w 3866"/>
              <a:gd name="T61" fmla="*/ 475 h 1057"/>
              <a:gd name="T62" fmla="*/ 3503 w 3866"/>
              <a:gd name="T63" fmla="*/ 731 h 1057"/>
              <a:gd name="T64" fmla="*/ 3243 w 3866"/>
              <a:gd name="T65" fmla="*/ 501 h 1057"/>
              <a:gd name="T66" fmla="*/ 3191 w 3866"/>
              <a:gd name="T67" fmla="*/ 686 h 1057"/>
              <a:gd name="T68" fmla="*/ 2739 w 3866"/>
              <a:gd name="T69" fmla="*/ 562 h 1057"/>
              <a:gd name="T70" fmla="*/ 2715 w 3866"/>
              <a:gd name="T71" fmla="*/ 603 h 1057"/>
              <a:gd name="T72" fmla="*/ 2652 w 3866"/>
              <a:gd name="T73" fmla="*/ 710 h 1057"/>
              <a:gd name="T74" fmla="*/ 2650 w 3866"/>
              <a:gd name="T75" fmla="*/ 539 h 1057"/>
              <a:gd name="T76" fmla="*/ 2308 w 3866"/>
              <a:gd name="T77" fmla="*/ 632 h 1057"/>
              <a:gd name="T78" fmla="*/ 3013 w 3866"/>
              <a:gd name="T79" fmla="*/ 497 h 1057"/>
              <a:gd name="T80" fmla="*/ 831 w 3866"/>
              <a:gd name="T81" fmla="*/ 460 h 1057"/>
              <a:gd name="T82" fmla="*/ 3104 w 3866"/>
              <a:gd name="T83" fmla="*/ 435 h 1057"/>
              <a:gd name="T84" fmla="*/ 2179 w 3866"/>
              <a:gd name="T85" fmla="*/ 379 h 1057"/>
              <a:gd name="T86" fmla="*/ 2707 w 3866"/>
              <a:gd name="T87" fmla="*/ 156 h 1057"/>
              <a:gd name="T88" fmla="*/ 2648 w 3866"/>
              <a:gd name="T89" fmla="*/ 390 h 1057"/>
              <a:gd name="T90" fmla="*/ 2616 w 3866"/>
              <a:gd name="T91" fmla="*/ 245 h 1057"/>
              <a:gd name="T92" fmla="*/ 2508 w 3866"/>
              <a:gd name="T93" fmla="*/ 362 h 1057"/>
              <a:gd name="T94" fmla="*/ 2870 w 3866"/>
              <a:gd name="T95" fmla="*/ 161 h 1057"/>
              <a:gd name="T96" fmla="*/ 2249 w 3866"/>
              <a:gd name="T97" fmla="*/ 149 h 1057"/>
              <a:gd name="T98" fmla="*/ 1676 w 3866"/>
              <a:gd name="T99" fmla="*/ 10 h 1057"/>
              <a:gd name="T100" fmla="*/ 1440 w 3866"/>
              <a:gd name="T101" fmla="*/ 249 h 1057"/>
              <a:gd name="T102" fmla="*/ 1688 w 3866"/>
              <a:gd name="T103" fmla="*/ 795 h 1057"/>
              <a:gd name="T104" fmla="*/ 1705 w 3866"/>
              <a:gd name="T105" fmla="*/ 675 h 1057"/>
              <a:gd name="T106" fmla="*/ 1328 w 3866"/>
              <a:gd name="T107" fmla="*/ 126 h 1057"/>
              <a:gd name="T108" fmla="*/ 1264 w 3866"/>
              <a:gd name="T109" fmla="*/ 692 h 1057"/>
              <a:gd name="T110" fmla="*/ 637 w 3866"/>
              <a:gd name="T111" fmla="*/ 658 h 1057"/>
              <a:gd name="T112" fmla="*/ 1051 w 3866"/>
              <a:gd name="T113" fmla="*/ 129 h 1057"/>
              <a:gd name="T114" fmla="*/ 385 w 3866"/>
              <a:gd name="T115" fmla="*/ 10 h 1057"/>
              <a:gd name="T116" fmla="*/ 149 w 3866"/>
              <a:gd name="T117" fmla="*/ 249 h 1057"/>
              <a:gd name="T118" fmla="*/ 396 w 3866"/>
              <a:gd name="T119" fmla="*/ 795 h 1057"/>
              <a:gd name="T120" fmla="*/ 414 w 3866"/>
              <a:gd name="T121" fmla="*/ 675 h 1057"/>
              <a:gd name="T122" fmla="*/ 36 w 3866"/>
              <a:gd name="T123" fmla="*/ 1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66" h="1057">
                <a:moveTo>
                  <a:pt x="2781" y="1003"/>
                </a:moveTo>
                <a:lnTo>
                  <a:pt x="2781" y="1025"/>
                </a:lnTo>
                <a:lnTo>
                  <a:pt x="2802" y="1025"/>
                </a:lnTo>
                <a:lnTo>
                  <a:pt x="2805" y="1025"/>
                </a:lnTo>
                <a:lnTo>
                  <a:pt x="2809" y="1025"/>
                </a:lnTo>
                <a:lnTo>
                  <a:pt x="2812" y="1023"/>
                </a:lnTo>
                <a:lnTo>
                  <a:pt x="2815" y="1022"/>
                </a:lnTo>
                <a:lnTo>
                  <a:pt x="2816" y="1018"/>
                </a:lnTo>
                <a:lnTo>
                  <a:pt x="2817" y="1015"/>
                </a:lnTo>
                <a:lnTo>
                  <a:pt x="2816" y="1010"/>
                </a:lnTo>
                <a:lnTo>
                  <a:pt x="2815" y="1008"/>
                </a:lnTo>
                <a:lnTo>
                  <a:pt x="2812" y="1005"/>
                </a:lnTo>
                <a:lnTo>
                  <a:pt x="2808" y="1004"/>
                </a:lnTo>
                <a:lnTo>
                  <a:pt x="2803" y="1003"/>
                </a:lnTo>
                <a:lnTo>
                  <a:pt x="2781" y="1003"/>
                </a:lnTo>
                <a:close/>
                <a:moveTo>
                  <a:pt x="1283" y="966"/>
                </a:moveTo>
                <a:lnTo>
                  <a:pt x="1283" y="989"/>
                </a:lnTo>
                <a:lnTo>
                  <a:pt x="1298" y="989"/>
                </a:lnTo>
                <a:lnTo>
                  <a:pt x="1305" y="989"/>
                </a:lnTo>
                <a:lnTo>
                  <a:pt x="1311" y="988"/>
                </a:lnTo>
                <a:lnTo>
                  <a:pt x="1316" y="983"/>
                </a:lnTo>
                <a:lnTo>
                  <a:pt x="1317" y="976"/>
                </a:lnTo>
                <a:lnTo>
                  <a:pt x="1317" y="973"/>
                </a:lnTo>
                <a:lnTo>
                  <a:pt x="1316" y="969"/>
                </a:lnTo>
                <a:lnTo>
                  <a:pt x="1313" y="968"/>
                </a:lnTo>
                <a:lnTo>
                  <a:pt x="1311" y="966"/>
                </a:lnTo>
                <a:lnTo>
                  <a:pt x="1308" y="966"/>
                </a:lnTo>
                <a:lnTo>
                  <a:pt x="1304" y="966"/>
                </a:lnTo>
                <a:lnTo>
                  <a:pt x="1299" y="966"/>
                </a:lnTo>
                <a:lnTo>
                  <a:pt x="1283" y="966"/>
                </a:lnTo>
                <a:close/>
                <a:moveTo>
                  <a:pt x="2781" y="963"/>
                </a:moveTo>
                <a:lnTo>
                  <a:pt x="2781" y="981"/>
                </a:lnTo>
                <a:lnTo>
                  <a:pt x="2799" y="981"/>
                </a:lnTo>
                <a:lnTo>
                  <a:pt x="2803" y="981"/>
                </a:lnTo>
                <a:lnTo>
                  <a:pt x="2806" y="980"/>
                </a:lnTo>
                <a:lnTo>
                  <a:pt x="2809" y="979"/>
                </a:lnTo>
                <a:lnTo>
                  <a:pt x="2811" y="977"/>
                </a:lnTo>
                <a:lnTo>
                  <a:pt x="2812" y="975"/>
                </a:lnTo>
                <a:lnTo>
                  <a:pt x="2812" y="971"/>
                </a:lnTo>
                <a:lnTo>
                  <a:pt x="2812" y="968"/>
                </a:lnTo>
                <a:lnTo>
                  <a:pt x="2810" y="966"/>
                </a:lnTo>
                <a:lnTo>
                  <a:pt x="2808" y="964"/>
                </a:lnTo>
                <a:lnTo>
                  <a:pt x="2804" y="963"/>
                </a:lnTo>
                <a:lnTo>
                  <a:pt x="2799" y="963"/>
                </a:lnTo>
                <a:lnTo>
                  <a:pt x="2781" y="963"/>
                </a:lnTo>
                <a:close/>
                <a:moveTo>
                  <a:pt x="1435" y="963"/>
                </a:moveTo>
                <a:lnTo>
                  <a:pt x="1435" y="987"/>
                </a:lnTo>
                <a:lnTo>
                  <a:pt x="1455" y="987"/>
                </a:lnTo>
                <a:lnTo>
                  <a:pt x="1458" y="987"/>
                </a:lnTo>
                <a:lnTo>
                  <a:pt x="1461" y="987"/>
                </a:lnTo>
                <a:lnTo>
                  <a:pt x="1464" y="986"/>
                </a:lnTo>
                <a:lnTo>
                  <a:pt x="1467" y="984"/>
                </a:lnTo>
                <a:lnTo>
                  <a:pt x="1469" y="982"/>
                </a:lnTo>
                <a:lnTo>
                  <a:pt x="1471" y="979"/>
                </a:lnTo>
                <a:lnTo>
                  <a:pt x="1471" y="975"/>
                </a:lnTo>
                <a:lnTo>
                  <a:pt x="1471" y="971"/>
                </a:lnTo>
                <a:lnTo>
                  <a:pt x="1469" y="969"/>
                </a:lnTo>
                <a:lnTo>
                  <a:pt x="1468" y="967"/>
                </a:lnTo>
                <a:lnTo>
                  <a:pt x="1466" y="966"/>
                </a:lnTo>
                <a:lnTo>
                  <a:pt x="1462" y="964"/>
                </a:lnTo>
                <a:lnTo>
                  <a:pt x="1458" y="963"/>
                </a:lnTo>
                <a:lnTo>
                  <a:pt x="1453" y="963"/>
                </a:lnTo>
                <a:lnTo>
                  <a:pt x="1435" y="963"/>
                </a:lnTo>
                <a:close/>
                <a:moveTo>
                  <a:pt x="1924" y="961"/>
                </a:moveTo>
                <a:lnTo>
                  <a:pt x="1919" y="962"/>
                </a:lnTo>
                <a:lnTo>
                  <a:pt x="1912" y="966"/>
                </a:lnTo>
                <a:lnTo>
                  <a:pt x="1906" y="971"/>
                </a:lnTo>
                <a:lnTo>
                  <a:pt x="1902" y="981"/>
                </a:lnTo>
                <a:lnTo>
                  <a:pt x="1901" y="995"/>
                </a:lnTo>
                <a:lnTo>
                  <a:pt x="1902" y="1008"/>
                </a:lnTo>
                <a:lnTo>
                  <a:pt x="1906" y="1017"/>
                </a:lnTo>
                <a:lnTo>
                  <a:pt x="1912" y="1023"/>
                </a:lnTo>
                <a:lnTo>
                  <a:pt x="1919" y="1027"/>
                </a:lnTo>
                <a:lnTo>
                  <a:pt x="1924" y="1028"/>
                </a:lnTo>
                <a:lnTo>
                  <a:pt x="1930" y="1027"/>
                </a:lnTo>
                <a:lnTo>
                  <a:pt x="1937" y="1023"/>
                </a:lnTo>
                <a:lnTo>
                  <a:pt x="1942" y="1017"/>
                </a:lnTo>
                <a:lnTo>
                  <a:pt x="1947" y="1008"/>
                </a:lnTo>
                <a:lnTo>
                  <a:pt x="1948" y="995"/>
                </a:lnTo>
                <a:lnTo>
                  <a:pt x="1947" y="981"/>
                </a:lnTo>
                <a:lnTo>
                  <a:pt x="1942" y="971"/>
                </a:lnTo>
                <a:lnTo>
                  <a:pt x="1937" y="966"/>
                </a:lnTo>
                <a:lnTo>
                  <a:pt x="1930" y="962"/>
                </a:lnTo>
                <a:lnTo>
                  <a:pt x="1924" y="961"/>
                </a:lnTo>
                <a:close/>
                <a:moveTo>
                  <a:pt x="1614" y="961"/>
                </a:moveTo>
                <a:lnTo>
                  <a:pt x="1608" y="962"/>
                </a:lnTo>
                <a:lnTo>
                  <a:pt x="1602" y="966"/>
                </a:lnTo>
                <a:lnTo>
                  <a:pt x="1596" y="971"/>
                </a:lnTo>
                <a:lnTo>
                  <a:pt x="1591" y="981"/>
                </a:lnTo>
                <a:lnTo>
                  <a:pt x="1590" y="995"/>
                </a:lnTo>
                <a:lnTo>
                  <a:pt x="1591" y="1008"/>
                </a:lnTo>
                <a:lnTo>
                  <a:pt x="1596" y="1017"/>
                </a:lnTo>
                <a:lnTo>
                  <a:pt x="1602" y="1023"/>
                </a:lnTo>
                <a:lnTo>
                  <a:pt x="1608" y="1027"/>
                </a:lnTo>
                <a:lnTo>
                  <a:pt x="1614" y="1028"/>
                </a:lnTo>
                <a:lnTo>
                  <a:pt x="1621" y="1027"/>
                </a:lnTo>
                <a:lnTo>
                  <a:pt x="1627" y="1023"/>
                </a:lnTo>
                <a:lnTo>
                  <a:pt x="1632" y="1017"/>
                </a:lnTo>
                <a:lnTo>
                  <a:pt x="1636" y="1008"/>
                </a:lnTo>
                <a:lnTo>
                  <a:pt x="1638" y="995"/>
                </a:lnTo>
                <a:lnTo>
                  <a:pt x="1636" y="981"/>
                </a:lnTo>
                <a:lnTo>
                  <a:pt x="1632" y="971"/>
                </a:lnTo>
                <a:lnTo>
                  <a:pt x="1627" y="966"/>
                </a:lnTo>
                <a:lnTo>
                  <a:pt x="1621" y="962"/>
                </a:lnTo>
                <a:lnTo>
                  <a:pt x="1614" y="961"/>
                </a:lnTo>
                <a:close/>
                <a:moveTo>
                  <a:pt x="374" y="961"/>
                </a:moveTo>
                <a:lnTo>
                  <a:pt x="368" y="962"/>
                </a:lnTo>
                <a:lnTo>
                  <a:pt x="362" y="966"/>
                </a:lnTo>
                <a:lnTo>
                  <a:pt x="357" y="971"/>
                </a:lnTo>
                <a:lnTo>
                  <a:pt x="352" y="981"/>
                </a:lnTo>
                <a:lnTo>
                  <a:pt x="351" y="995"/>
                </a:lnTo>
                <a:lnTo>
                  <a:pt x="352" y="1008"/>
                </a:lnTo>
                <a:lnTo>
                  <a:pt x="357" y="1017"/>
                </a:lnTo>
                <a:lnTo>
                  <a:pt x="362" y="1023"/>
                </a:lnTo>
                <a:lnTo>
                  <a:pt x="368" y="1027"/>
                </a:lnTo>
                <a:lnTo>
                  <a:pt x="374" y="1028"/>
                </a:lnTo>
                <a:lnTo>
                  <a:pt x="380" y="1027"/>
                </a:lnTo>
                <a:lnTo>
                  <a:pt x="387" y="1023"/>
                </a:lnTo>
                <a:lnTo>
                  <a:pt x="393" y="1017"/>
                </a:lnTo>
                <a:lnTo>
                  <a:pt x="396" y="1008"/>
                </a:lnTo>
                <a:lnTo>
                  <a:pt x="399" y="995"/>
                </a:lnTo>
                <a:lnTo>
                  <a:pt x="396" y="981"/>
                </a:lnTo>
                <a:lnTo>
                  <a:pt x="393" y="971"/>
                </a:lnTo>
                <a:lnTo>
                  <a:pt x="387" y="966"/>
                </a:lnTo>
                <a:lnTo>
                  <a:pt x="380" y="962"/>
                </a:lnTo>
                <a:lnTo>
                  <a:pt x="374" y="961"/>
                </a:lnTo>
                <a:close/>
                <a:moveTo>
                  <a:pt x="3460" y="934"/>
                </a:moveTo>
                <a:lnTo>
                  <a:pt x="3559" y="934"/>
                </a:lnTo>
                <a:lnTo>
                  <a:pt x="3559" y="966"/>
                </a:lnTo>
                <a:lnTo>
                  <a:pt x="3497" y="966"/>
                </a:lnTo>
                <a:lnTo>
                  <a:pt x="3497" y="980"/>
                </a:lnTo>
                <a:lnTo>
                  <a:pt x="3553" y="980"/>
                </a:lnTo>
                <a:lnTo>
                  <a:pt x="3553" y="1009"/>
                </a:lnTo>
                <a:lnTo>
                  <a:pt x="3497" y="1009"/>
                </a:lnTo>
                <a:lnTo>
                  <a:pt x="3497" y="1023"/>
                </a:lnTo>
                <a:lnTo>
                  <a:pt x="3562" y="1023"/>
                </a:lnTo>
                <a:lnTo>
                  <a:pt x="3562" y="1055"/>
                </a:lnTo>
                <a:lnTo>
                  <a:pt x="3460" y="1055"/>
                </a:lnTo>
                <a:lnTo>
                  <a:pt x="3460" y="934"/>
                </a:lnTo>
                <a:close/>
                <a:moveTo>
                  <a:pt x="3299" y="934"/>
                </a:moveTo>
                <a:lnTo>
                  <a:pt x="3336" y="934"/>
                </a:lnTo>
                <a:lnTo>
                  <a:pt x="3372" y="998"/>
                </a:lnTo>
                <a:lnTo>
                  <a:pt x="3372" y="998"/>
                </a:lnTo>
                <a:lnTo>
                  <a:pt x="3372" y="934"/>
                </a:lnTo>
                <a:lnTo>
                  <a:pt x="3407" y="934"/>
                </a:lnTo>
                <a:lnTo>
                  <a:pt x="3407" y="1055"/>
                </a:lnTo>
                <a:lnTo>
                  <a:pt x="3370" y="1055"/>
                </a:lnTo>
                <a:lnTo>
                  <a:pt x="3334" y="989"/>
                </a:lnTo>
                <a:lnTo>
                  <a:pt x="3334" y="989"/>
                </a:lnTo>
                <a:lnTo>
                  <a:pt x="3334" y="1055"/>
                </a:lnTo>
                <a:lnTo>
                  <a:pt x="3299" y="1055"/>
                </a:lnTo>
                <a:lnTo>
                  <a:pt x="3299" y="934"/>
                </a:lnTo>
                <a:close/>
                <a:moveTo>
                  <a:pt x="3209" y="934"/>
                </a:moveTo>
                <a:lnTo>
                  <a:pt x="3246" y="934"/>
                </a:lnTo>
                <a:lnTo>
                  <a:pt x="3246" y="1055"/>
                </a:lnTo>
                <a:lnTo>
                  <a:pt x="3209" y="1055"/>
                </a:lnTo>
                <a:lnTo>
                  <a:pt x="3209" y="934"/>
                </a:lnTo>
                <a:close/>
                <a:moveTo>
                  <a:pt x="2901" y="934"/>
                </a:moveTo>
                <a:lnTo>
                  <a:pt x="2938" y="934"/>
                </a:lnTo>
                <a:lnTo>
                  <a:pt x="2938" y="1000"/>
                </a:lnTo>
                <a:lnTo>
                  <a:pt x="2938" y="1008"/>
                </a:lnTo>
                <a:lnTo>
                  <a:pt x="2939" y="1015"/>
                </a:lnTo>
                <a:lnTo>
                  <a:pt x="2942" y="1021"/>
                </a:lnTo>
                <a:lnTo>
                  <a:pt x="2947" y="1025"/>
                </a:lnTo>
                <a:lnTo>
                  <a:pt x="2956" y="1028"/>
                </a:lnTo>
                <a:lnTo>
                  <a:pt x="2965" y="1025"/>
                </a:lnTo>
                <a:lnTo>
                  <a:pt x="2969" y="1021"/>
                </a:lnTo>
                <a:lnTo>
                  <a:pt x="2973" y="1015"/>
                </a:lnTo>
                <a:lnTo>
                  <a:pt x="2973" y="1008"/>
                </a:lnTo>
                <a:lnTo>
                  <a:pt x="2974" y="1000"/>
                </a:lnTo>
                <a:lnTo>
                  <a:pt x="2974" y="934"/>
                </a:lnTo>
                <a:lnTo>
                  <a:pt x="3010" y="934"/>
                </a:lnTo>
                <a:lnTo>
                  <a:pt x="3010" y="1008"/>
                </a:lnTo>
                <a:lnTo>
                  <a:pt x="3008" y="1025"/>
                </a:lnTo>
                <a:lnTo>
                  <a:pt x="3002" y="1039"/>
                </a:lnTo>
                <a:lnTo>
                  <a:pt x="2990" y="1050"/>
                </a:lnTo>
                <a:lnTo>
                  <a:pt x="2975" y="1056"/>
                </a:lnTo>
                <a:lnTo>
                  <a:pt x="2955" y="1057"/>
                </a:lnTo>
                <a:lnTo>
                  <a:pt x="2937" y="1056"/>
                </a:lnTo>
                <a:lnTo>
                  <a:pt x="2920" y="1050"/>
                </a:lnTo>
                <a:lnTo>
                  <a:pt x="2910" y="1039"/>
                </a:lnTo>
                <a:lnTo>
                  <a:pt x="2904" y="1025"/>
                </a:lnTo>
                <a:lnTo>
                  <a:pt x="2901" y="1008"/>
                </a:lnTo>
                <a:lnTo>
                  <a:pt x="2901" y="934"/>
                </a:lnTo>
                <a:close/>
                <a:moveTo>
                  <a:pt x="2743" y="934"/>
                </a:moveTo>
                <a:lnTo>
                  <a:pt x="2809" y="934"/>
                </a:lnTo>
                <a:lnTo>
                  <a:pt x="2823" y="935"/>
                </a:lnTo>
                <a:lnTo>
                  <a:pt x="2833" y="940"/>
                </a:lnTo>
                <a:lnTo>
                  <a:pt x="2840" y="945"/>
                </a:lnTo>
                <a:lnTo>
                  <a:pt x="2844" y="952"/>
                </a:lnTo>
                <a:lnTo>
                  <a:pt x="2846" y="957"/>
                </a:lnTo>
                <a:lnTo>
                  <a:pt x="2847" y="964"/>
                </a:lnTo>
                <a:lnTo>
                  <a:pt x="2845" y="975"/>
                </a:lnTo>
                <a:lnTo>
                  <a:pt x="2840" y="982"/>
                </a:lnTo>
                <a:lnTo>
                  <a:pt x="2832" y="988"/>
                </a:lnTo>
                <a:lnTo>
                  <a:pt x="2840" y="991"/>
                </a:lnTo>
                <a:lnTo>
                  <a:pt x="2847" y="997"/>
                </a:lnTo>
                <a:lnTo>
                  <a:pt x="2852" y="1007"/>
                </a:lnTo>
                <a:lnTo>
                  <a:pt x="2853" y="1018"/>
                </a:lnTo>
                <a:lnTo>
                  <a:pt x="2851" y="1031"/>
                </a:lnTo>
                <a:lnTo>
                  <a:pt x="2845" y="1041"/>
                </a:lnTo>
                <a:lnTo>
                  <a:pt x="2836" y="1049"/>
                </a:lnTo>
                <a:lnTo>
                  <a:pt x="2824" y="1052"/>
                </a:lnTo>
                <a:lnTo>
                  <a:pt x="2811" y="1055"/>
                </a:lnTo>
                <a:lnTo>
                  <a:pt x="2743" y="1055"/>
                </a:lnTo>
                <a:lnTo>
                  <a:pt x="2743" y="934"/>
                </a:lnTo>
                <a:close/>
                <a:moveTo>
                  <a:pt x="2289" y="934"/>
                </a:moveTo>
                <a:lnTo>
                  <a:pt x="2327" y="934"/>
                </a:lnTo>
                <a:lnTo>
                  <a:pt x="2362" y="998"/>
                </a:lnTo>
                <a:lnTo>
                  <a:pt x="2362" y="998"/>
                </a:lnTo>
                <a:lnTo>
                  <a:pt x="2362" y="934"/>
                </a:lnTo>
                <a:lnTo>
                  <a:pt x="2397" y="934"/>
                </a:lnTo>
                <a:lnTo>
                  <a:pt x="2397" y="1055"/>
                </a:lnTo>
                <a:lnTo>
                  <a:pt x="2361" y="1055"/>
                </a:lnTo>
                <a:lnTo>
                  <a:pt x="2324" y="989"/>
                </a:lnTo>
                <a:lnTo>
                  <a:pt x="2324" y="989"/>
                </a:lnTo>
                <a:lnTo>
                  <a:pt x="2324" y="1055"/>
                </a:lnTo>
                <a:lnTo>
                  <a:pt x="2289" y="1055"/>
                </a:lnTo>
                <a:lnTo>
                  <a:pt x="2289" y="934"/>
                </a:lnTo>
                <a:close/>
                <a:moveTo>
                  <a:pt x="2199" y="934"/>
                </a:moveTo>
                <a:lnTo>
                  <a:pt x="2236" y="934"/>
                </a:lnTo>
                <a:lnTo>
                  <a:pt x="2236" y="1055"/>
                </a:lnTo>
                <a:lnTo>
                  <a:pt x="2199" y="1055"/>
                </a:lnTo>
                <a:lnTo>
                  <a:pt x="2199" y="934"/>
                </a:lnTo>
                <a:close/>
                <a:moveTo>
                  <a:pt x="2036" y="934"/>
                </a:moveTo>
                <a:lnTo>
                  <a:pt x="2072" y="934"/>
                </a:lnTo>
                <a:lnTo>
                  <a:pt x="2072" y="976"/>
                </a:lnTo>
                <a:lnTo>
                  <a:pt x="2073" y="976"/>
                </a:lnTo>
                <a:lnTo>
                  <a:pt x="2106" y="934"/>
                </a:lnTo>
                <a:lnTo>
                  <a:pt x="2152" y="934"/>
                </a:lnTo>
                <a:lnTo>
                  <a:pt x="2109" y="981"/>
                </a:lnTo>
                <a:lnTo>
                  <a:pt x="2159" y="1055"/>
                </a:lnTo>
                <a:lnTo>
                  <a:pt x="2112" y="1055"/>
                </a:lnTo>
                <a:lnTo>
                  <a:pt x="2083" y="1008"/>
                </a:lnTo>
                <a:lnTo>
                  <a:pt x="2072" y="1018"/>
                </a:lnTo>
                <a:lnTo>
                  <a:pt x="2072" y="1055"/>
                </a:lnTo>
                <a:lnTo>
                  <a:pt x="2036" y="1055"/>
                </a:lnTo>
                <a:lnTo>
                  <a:pt x="2036" y="934"/>
                </a:lnTo>
                <a:close/>
                <a:moveTo>
                  <a:pt x="1712" y="934"/>
                </a:moveTo>
                <a:lnTo>
                  <a:pt x="1750" y="934"/>
                </a:lnTo>
                <a:lnTo>
                  <a:pt x="1768" y="1007"/>
                </a:lnTo>
                <a:lnTo>
                  <a:pt x="1770" y="1007"/>
                </a:lnTo>
                <a:lnTo>
                  <a:pt x="1788" y="934"/>
                </a:lnTo>
                <a:lnTo>
                  <a:pt x="1827" y="934"/>
                </a:lnTo>
                <a:lnTo>
                  <a:pt x="1790" y="1055"/>
                </a:lnTo>
                <a:lnTo>
                  <a:pt x="1747" y="1055"/>
                </a:lnTo>
                <a:lnTo>
                  <a:pt x="1712" y="934"/>
                </a:lnTo>
                <a:close/>
                <a:moveTo>
                  <a:pt x="1398" y="934"/>
                </a:moveTo>
                <a:lnTo>
                  <a:pt x="1469" y="934"/>
                </a:lnTo>
                <a:lnTo>
                  <a:pt x="1481" y="935"/>
                </a:lnTo>
                <a:lnTo>
                  <a:pt x="1492" y="940"/>
                </a:lnTo>
                <a:lnTo>
                  <a:pt x="1500" y="947"/>
                </a:lnTo>
                <a:lnTo>
                  <a:pt x="1506" y="956"/>
                </a:lnTo>
                <a:lnTo>
                  <a:pt x="1508" y="969"/>
                </a:lnTo>
                <a:lnTo>
                  <a:pt x="1507" y="977"/>
                </a:lnTo>
                <a:lnTo>
                  <a:pt x="1503" y="987"/>
                </a:lnTo>
                <a:lnTo>
                  <a:pt x="1498" y="994"/>
                </a:lnTo>
                <a:lnTo>
                  <a:pt x="1491" y="998"/>
                </a:lnTo>
                <a:lnTo>
                  <a:pt x="1499" y="1004"/>
                </a:lnTo>
                <a:lnTo>
                  <a:pt x="1505" y="1015"/>
                </a:lnTo>
                <a:lnTo>
                  <a:pt x="1508" y="1029"/>
                </a:lnTo>
                <a:lnTo>
                  <a:pt x="1508" y="1037"/>
                </a:lnTo>
                <a:lnTo>
                  <a:pt x="1509" y="1046"/>
                </a:lnTo>
                <a:lnTo>
                  <a:pt x="1512" y="1055"/>
                </a:lnTo>
                <a:lnTo>
                  <a:pt x="1475" y="1055"/>
                </a:lnTo>
                <a:lnTo>
                  <a:pt x="1473" y="1045"/>
                </a:lnTo>
                <a:lnTo>
                  <a:pt x="1472" y="1036"/>
                </a:lnTo>
                <a:lnTo>
                  <a:pt x="1471" y="1029"/>
                </a:lnTo>
                <a:lnTo>
                  <a:pt x="1469" y="1023"/>
                </a:lnTo>
                <a:lnTo>
                  <a:pt x="1467" y="1017"/>
                </a:lnTo>
                <a:lnTo>
                  <a:pt x="1462" y="1014"/>
                </a:lnTo>
                <a:lnTo>
                  <a:pt x="1455" y="1012"/>
                </a:lnTo>
                <a:lnTo>
                  <a:pt x="1435" y="1012"/>
                </a:lnTo>
                <a:lnTo>
                  <a:pt x="1435" y="1055"/>
                </a:lnTo>
                <a:lnTo>
                  <a:pt x="1398" y="1055"/>
                </a:lnTo>
                <a:lnTo>
                  <a:pt x="1398" y="934"/>
                </a:lnTo>
                <a:close/>
                <a:moveTo>
                  <a:pt x="1247" y="934"/>
                </a:moveTo>
                <a:lnTo>
                  <a:pt x="1309" y="934"/>
                </a:lnTo>
                <a:lnTo>
                  <a:pt x="1323" y="936"/>
                </a:lnTo>
                <a:lnTo>
                  <a:pt x="1335" y="941"/>
                </a:lnTo>
                <a:lnTo>
                  <a:pt x="1343" y="948"/>
                </a:lnTo>
                <a:lnTo>
                  <a:pt x="1349" y="957"/>
                </a:lnTo>
                <a:lnTo>
                  <a:pt x="1351" y="967"/>
                </a:lnTo>
                <a:lnTo>
                  <a:pt x="1352" y="975"/>
                </a:lnTo>
                <a:lnTo>
                  <a:pt x="1350" y="991"/>
                </a:lnTo>
                <a:lnTo>
                  <a:pt x="1344" y="1003"/>
                </a:lnTo>
                <a:lnTo>
                  <a:pt x="1333" y="1011"/>
                </a:lnTo>
                <a:lnTo>
                  <a:pt x="1320" y="1016"/>
                </a:lnTo>
                <a:lnTo>
                  <a:pt x="1305" y="1018"/>
                </a:lnTo>
                <a:lnTo>
                  <a:pt x="1283" y="1018"/>
                </a:lnTo>
                <a:lnTo>
                  <a:pt x="1283" y="1055"/>
                </a:lnTo>
                <a:lnTo>
                  <a:pt x="1247" y="1055"/>
                </a:lnTo>
                <a:lnTo>
                  <a:pt x="1247" y="934"/>
                </a:lnTo>
                <a:close/>
                <a:moveTo>
                  <a:pt x="966" y="934"/>
                </a:moveTo>
                <a:lnTo>
                  <a:pt x="1071" y="934"/>
                </a:lnTo>
                <a:lnTo>
                  <a:pt x="1071" y="966"/>
                </a:lnTo>
                <a:lnTo>
                  <a:pt x="1037" y="966"/>
                </a:lnTo>
                <a:lnTo>
                  <a:pt x="1037" y="1055"/>
                </a:lnTo>
                <a:lnTo>
                  <a:pt x="1000" y="1055"/>
                </a:lnTo>
                <a:lnTo>
                  <a:pt x="1000" y="966"/>
                </a:lnTo>
                <a:lnTo>
                  <a:pt x="966" y="966"/>
                </a:lnTo>
                <a:lnTo>
                  <a:pt x="966" y="934"/>
                </a:lnTo>
                <a:close/>
                <a:moveTo>
                  <a:pt x="810" y="934"/>
                </a:moveTo>
                <a:lnTo>
                  <a:pt x="848" y="934"/>
                </a:lnTo>
                <a:lnTo>
                  <a:pt x="848" y="976"/>
                </a:lnTo>
                <a:lnTo>
                  <a:pt x="882" y="976"/>
                </a:lnTo>
                <a:lnTo>
                  <a:pt x="882" y="934"/>
                </a:lnTo>
                <a:lnTo>
                  <a:pt x="919" y="934"/>
                </a:lnTo>
                <a:lnTo>
                  <a:pt x="919" y="1055"/>
                </a:lnTo>
                <a:lnTo>
                  <a:pt x="882" y="1055"/>
                </a:lnTo>
                <a:lnTo>
                  <a:pt x="882" y="1007"/>
                </a:lnTo>
                <a:lnTo>
                  <a:pt x="848" y="1007"/>
                </a:lnTo>
                <a:lnTo>
                  <a:pt x="848" y="1055"/>
                </a:lnTo>
                <a:lnTo>
                  <a:pt x="810" y="1055"/>
                </a:lnTo>
                <a:lnTo>
                  <a:pt x="810" y="934"/>
                </a:lnTo>
                <a:close/>
                <a:moveTo>
                  <a:pt x="484" y="934"/>
                </a:moveTo>
                <a:lnTo>
                  <a:pt x="521" y="934"/>
                </a:lnTo>
                <a:lnTo>
                  <a:pt x="521" y="1000"/>
                </a:lnTo>
                <a:lnTo>
                  <a:pt x="521" y="1008"/>
                </a:lnTo>
                <a:lnTo>
                  <a:pt x="522" y="1015"/>
                </a:lnTo>
                <a:lnTo>
                  <a:pt x="525" y="1021"/>
                </a:lnTo>
                <a:lnTo>
                  <a:pt x="530" y="1025"/>
                </a:lnTo>
                <a:lnTo>
                  <a:pt x="539" y="1028"/>
                </a:lnTo>
                <a:lnTo>
                  <a:pt x="548" y="1025"/>
                </a:lnTo>
                <a:lnTo>
                  <a:pt x="552" y="1021"/>
                </a:lnTo>
                <a:lnTo>
                  <a:pt x="556" y="1015"/>
                </a:lnTo>
                <a:lnTo>
                  <a:pt x="557" y="1008"/>
                </a:lnTo>
                <a:lnTo>
                  <a:pt x="557" y="1000"/>
                </a:lnTo>
                <a:lnTo>
                  <a:pt x="557" y="934"/>
                </a:lnTo>
                <a:lnTo>
                  <a:pt x="593" y="934"/>
                </a:lnTo>
                <a:lnTo>
                  <a:pt x="593" y="1008"/>
                </a:lnTo>
                <a:lnTo>
                  <a:pt x="591" y="1025"/>
                </a:lnTo>
                <a:lnTo>
                  <a:pt x="585" y="1039"/>
                </a:lnTo>
                <a:lnTo>
                  <a:pt x="575" y="1050"/>
                </a:lnTo>
                <a:lnTo>
                  <a:pt x="558" y="1056"/>
                </a:lnTo>
                <a:lnTo>
                  <a:pt x="539" y="1057"/>
                </a:lnTo>
                <a:lnTo>
                  <a:pt x="520" y="1056"/>
                </a:lnTo>
                <a:lnTo>
                  <a:pt x="504" y="1050"/>
                </a:lnTo>
                <a:lnTo>
                  <a:pt x="493" y="1039"/>
                </a:lnTo>
                <a:lnTo>
                  <a:pt x="487" y="1025"/>
                </a:lnTo>
                <a:lnTo>
                  <a:pt x="484" y="1008"/>
                </a:lnTo>
                <a:lnTo>
                  <a:pt x="484" y="934"/>
                </a:lnTo>
                <a:close/>
                <a:moveTo>
                  <a:pt x="156" y="934"/>
                </a:moveTo>
                <a:lnTo>
                  <a:pt x="192" y="934"/>
                </a:lnTo>
                <a:lnTo>
                  <a:pt x="192" y="976"/>
                </a:lnTo>
                <a:lnTo>
                  <a:pt x="228" y="976"/>
                </a:lnTo>
                <a:lnTo>
                  <a:pt x="228" y="934"/>
                </a:lnTo>
                <a:lnTo>
                  <a:pt x="264" y="934"/>
                </a:lnTo>
                <a:lnTo>
                  <a:pt x="264" y="1055"/>
                </a:lnTo>
                <a:lnTo>
                  <a:pt x="228" y="1055"/>
                </a:lnTo>
                <a:lnTo>
                  <a:pt x="228" y="1007"/>
                </a:lnTo>
                <a:lnTo>
                  <a:pt x="192" y="1007"/>
                </a:lnTo>
                <a:lnTo>
                  <a:pt x="192" y="1055"/>
                </a:lnTo>
                <a:lnTo>
                  <a:pt x="156" y="1055"/>
                </a:lnTo>
                <a:lnTo>
                  <a:pt x="156" y="934"/>
                </a:lnTo>
                <a:close/>
                <a:moveTo>
                  <a:pt x="4" y="934"/>
                </a:moveTo>
                <a:lnTo>
                  <a:pt x="108" y="934"/>
                </a:lnTo>
                <a:lnTo>
                  <a:pt x="108" y="966"/>
                </a:lnTo>
                <a:lnTo>
                  <a:pt x="75" y="966"/>
                </a:lnTo>
                <a:lnTo>
                  <a:pt x="75" y="1055"/>
                </a:lnTo>
                <a:lnTo>
                  <a:pt x="38" y="1055"/>
                </a:lnTo>
                <a:lnTo>
                  <a:pt x="38" y="966"/>
                </a:lnTo>
                <a:lnTo>
                  <a:pt x="4" y="966"/>
                </a:lnTo>
                <a:lnTo>
                  <a:pt x="4" y="934"/>
                </a:lnTo>
                <a:close/>
                <a:moveTo>
                  <a:pt x="3803" y="932"/>
                </a:moveTo>
                <a:lnTo>
                  <a:pt x="3816" y="933"/>
                </a:lnTo>
                <a:lnTo>
                  <a:pt x="3828" y="935"/>
                </a:lnTo>
                <a:lnTo>
                  <a:pt x="3838" y="940"/>
                </a:lnTo>
                <a:lnTo>
                  <a:pt x="3845" y="947"/>
                </a:lnTo>
                <a:lnTo>
                  <a:pt x="3851" y="957"/>
                </a:lnTo>
                <a:lnTo>
                  <a:pt x="3854" y="970"/>
                </a:lnTo>
                <a:lnTo>
                  <a:pt x="3818" y="970"/>
                </a:lnTo>
                <a:lnTo>
                  <a:pt x="3818" y="968"/>
                </a:lnTo>
                <a:lnTo>
                  <a:pt x="3817" y="964"/>
                </a:lnTo>
                <a:lnTo>
                  <a:pt x="3816" y="963"/>
                </a:lnTo>
                <a:lnTo>
                  <a:pt x="3814" y="961"/>
                </a:lnTo>
                <a:lnTo>
                  <a:pt x="3810" y="960"/>
                </a:lnTo>
                <a:lnTo>
                  <a:pt x="3807" y="959"/>
                </a:lnTo>
                <a:lnTo>
                  <a:pt x="3803" y="957"/>
                </a:lnTo>
                <a:lnTo>
                  <a:pt x="3801" y="959"/>
                </a:lnTo>
                <a:lnTo>
                  <a:pt x="3797" y="959"/>
                </a:lnTo>
                <a:lnTo>
                  <a:pt x="3795" y="960"/>
                </a:lnTo>
                <a:lnTo>
                  <a:pt x="3793" y="961"/>
                </a:lnTo>
                <a:lnTo>
                  <a:pt x="3790" y="963"/>
                </a:lnTo>
                <a:lnTo>
                  <a:pt x="3790" y="966"/>
                </a:lnTo>
                <a:lnTo>
                  <a:pt x="3793" y="971"/>
                </a:lnTo>
                <a:lnTo>
                  <a:pt x="3801" y="975"/>
                </a:lnTo>
                <a:lnTo>
                  <a:pt x="3813" y="979"/>
                </a:lnTo>
                <a:lnTo>
                  <a:pt x="3824" y="981"/>
                </a:lnTo>
                <a:lnTo>
                  <a:pt x="3835" y="984"/>
                </a:lnTo>
                <a:lnTo>
                  <a:pt x="3844" y="989"/>
                </a:lnTo>
                <a:lnTo>
                  <a:pt x="3851" y="995"/>
                </a:lnTo>
                <a:lnTo>
                  <a:pt x="3857" y="1004"/>
                </a:lnTo>
                <a:lnTo>
                  <a:pt x="3858" y="1016"/>
                </a:lnTo>
                <a:lnTo>
                  <a:pt x="3856" y="1030"/>
                </a:lnTo>
                <a:lnTo>
                  <a:pt x="3850" y="1041"/>
                </a:lnTo>
                <a:lnTo>
                  <a:pt x="3841" y="1049"/>
                </a:lnTo>
                <a:lnTo>
                  <a:pt x="3829" y="1053"/>
                </a:lnTo>
                <a:lnTo>
                  <a:pt x="3816" y="1056"/>
                </a:lnTo>
                <a:lnTo>
                  <a:pt x="3803" y="1057"/>
                </a:lnTo>
                <a:lnTo>
                  <a:pt x="3796" y="1057"/>
                </a:lnTo>
                <a:lnTo>
                  <a:pt x="3787" y="1056"/>
                </a:lnTo>
                <a:lnTo>
                  <a:pt x="3776" y="1052"/>
                </a:lnTo>
                <a:lnTo>
                  <a:pt x="3767" y="1048"/>
                </a:lnTo>
                <a:lnTo>
                  <a:pt x="3759" y="1039"/>
                </a:lnTo>
                <a:lnTo>
                  <a:pt x="3753" y="1029"/>
                </a:lnTo>
                <a:lnTo>
                  <a:pt x="3750" y="1014"/>
                </a:lnTo>
                <a:lnTo>
                  <a:pt x="3787" y="1014"/>
                </a:lnTo>
                <a:lnTo>
                  <a:pt x="3788" y="1018"/>
                </a:lnTo>
                <a:lnTo>
                  <a:pt x="3788" y="1022"/>
                </a:lnTo>
                <a:lnTo>
                  <a:pt x="3790" y="1025"/>
                </a:lnTo>
                <a:lnTo>
                  <a:pt x="3793" y="1028"/>
                </a:lnTo>
                <a:lnTo>
                  <a:pt x="3796" y="1029"/>
                </a:lnTo>
                <a:lnTo>
                  <a:pt x="3800" y="1030"/>
                </a:lnTo>
                <a:lnTo>
                  <a:pt x="3803" y="1030"/>
                </a:lnTo>
                <a:lnTo>
                  <a:pt x="3807" y="1031"/>
                </a:lnTo>
                <a:lnTo>
                  <a:pt x="3809" y="1030"/>
                </a:lnTo>
                <a:lnTo>
                  <a:pt x="3811" y="1030"/>
                </a:lnTo>
                <a:lnTo>
                  <a:pt x="3815" y="1029"/>
                </a:lnTo>
                <a:lnTo>
                  <a:pt x="3817" y="1028"/>
                </a:lnTo>
                <a:lnTo>
                  <a:pt x="3820" y="1025"/>
                </a:lnTo>
                <a:lnTo>
                  <a:pt x="3821" y="1023"/>
                </a:lnTo>
                <a:lnTo>
                  <a:pt x="3822" y="1020"/>
                </a:lnTo>
                <a:lnTo>
                  <a:pt x="3821" y="1016"/>
                </a:lnTo>
                <a:lnTo>
                  <a:pt x="3816" y="1012"/>
                </a:lnTo>
                <a:lnTo>
                  <a:pt x="3808" y="1010"/>
                </a:lnTo>
                <a:lnTo>
                  <a:pt x="3796" y="1005"/>
                </a:lnTo>
                <a:lnTo>
                  <a:pt x="3786" y="1003"/>
                </a:lnTo>
                <a:lnTo>
                  <a:pt x="3776" y="1000"/>
                </a:lnTo>
                <a:lnTo>
                  <a:pt x="3768" y="996"/>
                </a:lnTo>
                <a:lnTo>
                  <a:pt x="3761" y="990"/>
                </a:lnTo>
                <a:lnTo>
                  <a:pt x="3756" y="982"/>
                </a:lnTo>
                <a:lnTo>
                  <a:pt x="3755" y="971"/>
                </a:lnTo>
                <a:lnTo>
                  <a:pt x="3756" y="959"/>
                </a:lnTo>
                <a:lnTo>
                  <a:pt x="3762" y="948"/>
                </a:lnTo>
                <a:lnTo>
                  <a:pt x="3770" y="941"/>
                </a:lnTo>
                <a:lnTo>
                  <a:pt x="3780" y="935"/>
                </a:lnTo>
                <a:lnTo>
                  <a:pt x="3791" y="933"/>
                </a:lnTo>
                <a:lnTo>
                  <a:pt x="3803" y="932"/>
                </a:lnTo>
                <a:close/>
                <a:moveTo>
                  <a:pt x="3658" y="932"/>
                </a:moveTo>
                <a:lnTo>
                  <a:pt x="3671" y="933"/>
                </a:lnTo>
                <a:lnTo>
                  <a:pt x="3682" y="935"/>
                </a:lnTo>
                <a:lnTo>
                  <a:pt x="3692" y="940"/>
                </a:lnTo>
                <a:lnTo>
                  <a:pt x="3700" y="947"/>
                </a:lnTo>
                <a:lnTo>
                  <a:pt x="3706" y="957"/>
                </a:lnTo>
                <a:lnTo>
                  <a:pt x="3708" y="970"/>
                </a:lnTo>
                <a:lnTo>
                  <a:pt x="3673" y="970"/>
                </a:lnTo>
                <a:lnTo>
                  <a:pt x="3673" y="968"/>
                </a:lnTo>
                <a:lnTo>
                  <a:pt x="3672" y="964"/>
                </a:lnTo>
                <a:lnTo>
                  <a:pt x="3671" y="963"/>
                </a:lnTo>
                <a:lnTo>
                  <a:pt x="3668" y="961"/>
                </a:lnTo>
                <a:lnTo>
                  <a:pt x="3665" y="960"/>
                </a:lnTo>
                <a:lnTo>
                  <a:pt x="3661" y="959"/>
                </a:lnTo>
                <a:lnTo>
                  <a:pt x="3658" y="957"/>
                </a:lnTo>
                <a:lnTo>
                  <a:pt x="3654" y="959"/>
                </a:lnTo>
                <a:lnTo>
                  <a:pt x="3652" y="959"/>
                </a:lnTo>
                <a:lnTo>
                  <a:pt x="3648" y="960"/>
                </a:lnTo>
                <a:lnTo>
                  <a:pt x="3646" y="961"/>
                </a:lnTo>
                <a:lnTo>
                  <a:pt x="3645" y="963"/>
                </a:lnTo>
                <a:lnTo>
                  <a:pt x="3644" y="966"/>
                </a:lnTo>
                <a:lnTo>
                  <a:pt x="3647" y="971"/>
                </a:lnTo>
                <a:lnTo>
                  <a:pt x="3655" y="975"/>
                </a:lnTo>
                <a:lnTo>
                  <a:pt x="3666" y="979"/>
                </a:lnTo>
                <a:lnTo>
                  <a:pt x="3679" y="981"/>
                </a:lnTo>
                <a:lnTo>
                  <a:pt x="3689" y="984"/>
                </a:lnTo>
                <a:lnTo>
                  <a:pt x="3698" y="989"/>
                </a:lnTo>
                <a:lnTo>
                  <a:pt x="3706" y="995"/>
                </a:lnTo>
                <a:lnTo>
                  <a:pt x="3711" y="1004"/>
                </a:lnTo>
                <a:lnTo>
                  <a:pt x="3713" y="1016"/>
                </a:lnTo>
                <a:lnTo>
                  <a:pt x="3711" y="1030"/>
                </a:lnTo>
                <a:lnTo>
                  <a:pt x="3705" y="1041"/>
                </a:lnTo>
                <a:lnTo>
                  <a:pt x="3695" y="1049"/>
                </a:lnTo>
                <a:lnTo>
                  <a:pt x="3684" y="1053"/>
                </a:lnTo>
                <a:lnTo>
                  <a:pt x="3671" y="1056"/>
                </a:lnTo>
                <a:lnTo>
                  <a:pt x="3657" y="1057"/>
                </a:lnTo>
                <a:lnTo>
                  <a:pt x="3650" y="1057"/>
                </a:lnTo>
                <a:lnTo>
                  <a:pt x="3640" y="1056"/>
                </a:lnTo>
                <a:lnTo>
                  <a:pt x="3631" y="1052"/>
                </a:lnTo>
                <a:lnTo>
                  <a:pt x="3621" y="1048"/>
                </a:lnTo>
                <a:lnTo>
                  <a:pt x="3612" y="1039"/>
                </a:lnTo>
                <a:lnTo>
                  <a:pt x="3606" y="1029"/>
                </a:lnTo>
                <a:lnTo>
                  <a:pt x="3604" y="1014"/>
                </a:lnTo>
                <a:lnTo>
                  <a:pt x="3641" y="1014"/>
                </a:lnTo>
                <a:lnTo>
                  <a:pt x="3641" y="1018"/>
                </a:lnTo>
                <a:lnTo>
                  <a:pt x="3642" y="1022"/>
                </a:lnTo>
                <a:lnTo>
                  <a:pt x="3645" y="1025"/>
                </a:lnTo>
                <a:lnTo>
                  <a:pt x="3647" y="1028"/>
                </a:lnTo>
                <a:lnTo>
                  <a:pt x="3650" y="1029"/>
                </a:lnTo>
                <a:lnTo>
                  <a:pt x="3653" y="1030"/>
                </a:lnTo>
                <a:lnTo>
                  <a:pt x="3657" y="1030"/>
                </a:lnTo>
                <a:lnTo>
                  <a:pt x="3660" y="1031"/>
                </a:lnTo>
                <a:lnTo>
                  <a:pt x="3664" y="1030"/>
                </a:lnTo>
                <a:lnTo>
                  <a:pt x="3666" y="1030"/>
                </a:lnTo>
                <a:lnTo>
                  <a:pt x="3669" y="1029"/>
                </a:lnTo>
                <a:lnTo>
                  <a:pt x="3672" y="1028"/>
                </a:lnTo>
                <a:lnTo>
                  <a:pt x="3674" y="1025"/>
                </a:lnTo>
                <a:lnTo>
                  <a:pt x="3675" y="1023"/>
                </a:lnTo>
                <a:lnTo>
                  <a:pt x="3675" y="1020"/>
                </a:lnTo>
                <a:lnTo>
                  <a:pt x="3674" y="1016"/>
                </a:lnTo>
                <a:lnTo>
                  <a:pt x="3671" y="1012"/>
                </a:lnTo>
                <a:lnTo>
                  <a:pt x="3662" y="1010"/>
                </a:lnTo>
                <a:lnTo>
                  <a:pt x="3650" y="1005"/>
                </a:lnTo>
                <a:lnTo>
                  <a:pt x="3640" y="1003"/>
                </a:lnTo>
                <a:lnTo>
                  <a:pt x="3631" y="1000"/>
                </a:lnTo>
                <a:lnTo>
                  <a:pt x="3623" y="996"/>
                </a:lnTo>
                <a:lnTo>
                  <a:pt x="3616" y="990"/>
                </a:lnTo>
                <a:lnTo>
                  <a:pt x="3611" y="982"/>
                </a:lnTo>
                <a:lnTo>
                  <a:pt x="3608" y="971"/>
                </a:lnTo>
                <a:lnTo>
                  <a:pt x="3611" y="959"/>
                </a:lnTo>
                <a:lnTo>
                  <a:pt x="3616" y="948"/>
                </a:lnTo>
                <a:lnTo>
                  <a:pt x="3624" y="941"/>
                </a:lnTo>
                <a:lnTo>
                  <a:pt x="3634" y="935"/>
                </a:lnTo>
                <a:lnTo>
                  <a:pt x="3645" y="933"/>
                </a:lnTo>
                <a:lnTo>
                  <a:pt x="3658" y="932"/>
                </a:lnTo>
                <a:close/>
                <a:moveTo>
                  <a:pt x="3109" y="932"/>
                </a:moveTo>
                <a:lnTo>
                  <a:pt x="3121" y="933"/>
                </a:lnTo>
                <a:lnTo>
                  <a:pt x="3132" y="935"/>
                </a:lnTo>
                <a:lnTo>
                  <a:pt x="3143" y="940"/>
                </a:lnTo>
                <a:lnTo>
                  <a:pt x="3151" y="947"/>
                </a:lnTo>
                <a:lnTo>
                  <a:pt x="3156" y="957"/>
                </a:lnTo>
                <a:lnTo>
                  <a:pt x="3158" y="970"/>
                </a:lnTo>
                <a:lnTo>
                  <a:pt x="3124" y="970"/>
                </a:lnTo>
                <a:lnTo>
                  <a:pt x="3124" y="968"/>
                </a:lnTo>
                <a:lnTo>
                  <a:pt x="3123" y="964"/>
                </a:lnTo>
                <a:lnTo>
                  <a:pt x="3122" y="963"/>
                </a:lnTo>
                <a:lnTo>
                  <a:pt x="3119" y="961"/>
                </a:lnTo>
                <a:lnTo>
                  <a:pt x="3116" y="960"/>
                </a:lnTo>
                <a:lnTo>
                  <a:pt x="3112" y="959"/>
                </a:lnTo>
                <a:lnTo>
                  <a:pt x="3108" y="957"/>
                </a:lnTo>
                <a:lnTo>
                  <a:pt x="3105" y="959"/>
                </a:lnTo>
                <a:lnTo>
                  <a:pt x="3103" y="959"/>
                </a:lnTo>
                <a:lnTo>
                  <a:pt x="3100" y="960"/>
                </a:lnTo>
                <a:lnTo>
                  <a:pt x="3097" y="961"/>
                </a:lnTo>
                <a:lnTo>
                  <a:pt x="3096" y="963"/>
                </a:lnTo>
                <a:lnTo>
                  <a:pt x="3095" y="966"/>
                </a:lnTo>
                <a:lnTo>
                  <a:pt x="3098" y="971"/>
                </a:lnTo>
                <a:lnTo>
                  <a:pt x="3107" y="975"/>
                </a:lnTo>
                <a:lnTo>
                  <a:pt x="3117" y="979"/>
                </a:lnTo>
                <a:lnTo>
                  <a:pt x="3130" y="981"/>
                </a:lnTo>
                <a:lnTo>
                  <a:pt x="3139" y="984"/>
                </a:lnTo>
                <a:lnTo>
                  <a:pt x="3149" y="989"/>
                </a:lnTo>
                <a:lnTo>
                  <a:pt x="3157" y="995"/>
                </a:lnTo>
                <a:lnTo>
                  <a:pt x="3162" y="1004"/>
                </a:lnTo>
                <a:lnTo>
                  <a:pt x="3164" y="1016"/>
                </a:lnTo>
                <a:lnTo>
                  <a:pt x="3162" y="1030"/>
                </a:lnTo>
                <a:lnTo>
                  <a:pt x="3155" y="1041"/>
                </a:lnTo>
                <a:lnTo>
                  <a:pt x="3146" y="1049"/>
                </a:lnTo>
                <a:lnTo>
                  <a:pt x="3135" y="1053"/>
                </a:lnTo>
                <a:lnTo>
                  <a:pt x="3122" y="1056"/>
                </a:lnTo>
                <a:lnTo>
                  <a:pt x="3108" y="1057"/>
                </a:lnTo>
                <a:lnTo>
                  <a:pt x="3101" y="1057"/>
                </a:lnTo>
                <a:lnTo>
                  <a:pt x="3091" y="1056"/>
                </a:lnTo>
                <a:lnTo>
                  <a:pt x="3082" y="1052"/>
                </a:lnTo>
                <a:lnTo>
                  <a:pt x="3071" y="1048"/>
                </a:lnTo>
                <a:lnTo>
                  <a:pt x="3063" y="1039"/>
                </a:lnTo>
                <a:lnTo>
                  <a:pt x="3057" y="1029"/>
                </a:lnTo>
                <a:lnTo>
                  <a:pt x="3055" y="1014"/>
                </a:lnTo>
                <a:lnTo>
                  <a:pt x="3092" y="1014"/>
                </a:lnTo>
                <a:lnTo>
                  <a:pt x="3092" y="1018"/>
                </a:lnTo>
                <a:lnTo>
                  <a:pt x="3094" y="1022"/>
                </a:lnTo>
                <a:lnTo>
                  <a:pt x="3095" y="1025"/>
                </a:lnTo>
                <a:lnTo>
                  <a:pt x="3098" y="1028"/>
                </a:lnTo>
                <a:lnTo>
                  <a:pt x="3101" y="1029"/>
                </a:lnTo>
                <a:lnTo>
                  <a:pt x="3104" y="1030"/>
                </a:lnTo>
                <a:lnTo>
                  <a:pt x="3108" y="1030"/>
                </a:lnTo>
                <a:lnTo>
                  <a:pt x="3111" y="1031"/>
                </a:lnTo>
                <a:lnTo>
                  <a:pt x="3114" y="1030"/>
                </a:lnTo>
                <a:lnTo>
                  <a:pt x="3117" y="1030"/>
                </a:lnTo>
                <a:lnTo>
                  <a:pt x="3119" y="1029"/>
                </a:lnTo>
                <a:lnTo>
                  <a:pt x="3123" y="1028"/>
                </a:lnTo>
                <a:lnTo>
                  <a:pt x="3124" y="1025"/>
                </a:lnTo>
                <a:lnTo>
                  <a:pt x="3126" y="1023"/>
                </a:lnTo>
                <a:lnTo>
                  <a:pt x="3126" y="1020"/>
                </a:lnTo>
                <a:lnTo>
                  <a:pt x="3125" y="1016"/>
                </a:lnTo>
                <a:lnTo>
                  <a:pt x="3122" y="1012"/>
                </a:lnTo>
                <a:lnTo>
                  <a:pt x="3114" y="1010"/>
                </a:lnTo>
                <a:lnTo>
                  <a:pt x="3101" y="1005"/>
                </a:lnTo>
                <a:lnTo>
                  <a:pt x="3091" y="1003"/>
                </a:lnTo>
                <a:lnTo>
                  <a:pt x="3082" y="1000"/>
                </a:lnTo>
                <a:lnTo>
                  <a:pt x="3074" y="996"/>
                </a:lnTo>
                <a:lnTo>
                  <a:pt x="3067" y="990"/>
                </a:lnTo>
                <a:lnTo>
                  <a:pt x="3062" y="982"/>
                </a:lnTo>
                <a:lnTo>
                  <a:pt x="3060" y="971"/>
                </a:lnTo>
                <a:lnTo>
                  <a:pt x="3062" y="959"/>
                </a:lnTo>
                <a:lnTo>
                  <a:pt x="3067" y="948"/>
                </a:lnTo>
                <a:lnTo>
                  <a:pt x="3075" y="941"/>
                </a:lnTo>
                <a:lnTo>
                  <a:pt x="3084" y="935"/>
                </a:lnTo>
                <a:lnTo>
                  <a:pt x="3096" y="933"/>
                </a:lnTo>
                <a:lnTo>
                  <a:pt x="3109" y="932"/>
                </a:lnTo>
                <a:close/>
                <a:moveTo>
                  <a:pt x="2506" y="932"/>
                </a:moveTo>
                <a:lnTo>
                  <a:pt x="2523" y="933"/>
                </a:lnTo>
                <a:lnTo>
                  <a:pt x="2537" y="939"/>
                </a:lnTo>
                <a:lnTo>
                  <a:pt x="2548" y="948"/>
                </a:lnTo>
                <a:lnTo>
                  <a:pt x="2557" y="961"/>
                </a:lnTo>
                <a:lnTo>
                  <a:pt x="2561" y="976"/>
                </a:lnTo>
                <a:lnTo>
                  <a:pt x="2526" y="976"/>
                </a:lnTo>
                <a:lnTo>
                  <a:pt x="2524" y="971"/>
                </a:lnTo>
                <a:lnTo>
                  <a:pt x="2521" y="967"/>
                </a:lnTo>
                <a:lnTo>
                  <a:pt x="2518" y="964"/>
                </a:lnTo>
                <a:lnTo>
                  <a:pt x="2513" y="962"/>
                </a:lnTo>
                <a:lnTo>
                  <a:pt x="2508" y="961"/>
                </a:lnTo>
                <a:lnTo>
                  <a:pt x="2498" y="963"/>
                </a:lnTo>
                <a:lnTo>
                  <a:pt x="2491" y="969"/>
                </a:lnTo>
                <a:lnTo>
                  <a:pt x="2486" y="976"/>
                </a:lnTo>
                <a:lnTo>
                  <a:pt x="2484" y="983"/>
                </a:lnTo>
                <a:lnTo>
                  <a:pt x="2484" y="991"/>
                </a:lnTo>
                <a:lnTo>
                  <a:pt x="2484" y="996"/>
                </a:lnTo>
                <a:lnTo>
                  <a:pt x="2484" y="1004"/>
                </a:lnTo>
                <a:lnTo>
                  <a:pt x="2486" y="1012"/>
                </a:lnTo>
                <a:lnTo>
                  <a:pt x="2492" y="1020"/>
                </a:lnTo>
                <a:lnTo>
                  <a:pt x="2499" y="1025"/>
                </a:lnTo>
                <a:lnTo>
                  <a:pt x="2511" y="1028"/>
                </a:lnTo>
                <a:lnTo>
                  <a:pt x="2519" y="1025"/>
                </a:lnTo>
                <a:lnTo>
                  <a:pt x="2526" y="1022"/>
                </a:lnTo>
                <a:lnTo>
                  <a:pt x="2530" y="1014"/>
                </a:lnTo>
                <a:lnTo>
                  <a:pt x="2513" y="1014"/>
                </a:lnTo>
                <a:lnTo>
                  <a:pt x="2513" y="988"/>
                </a:lnTo>
                <a:lnTo>
                  <a:pt x="2562" y="988"/>
                </a:lnTo>
                <a:lnTo>
                  <a:pt x="2562" y="1055"/>
                </a:lnTo>
                <a:lnTo>
                  <a:pt x="2539" y="1055"/>
                </a:lnTo>
                <a:lnTo>
                  <a:pt x="2538" y="1042"/>
                </a:lnTo>
                <a:lnTo>
                  <a:pt x="2528" y="1051"/>
                </a:lnTo>
                <a:lnTo>
                  <a:pt x="2517" y="1056"/>
                </a:lnTo>
                <a:lnTo>
                  <a:pt x="2504" y="1057"/>
                </a:lnTo>
                <a:lnTo>
                  <a:pt x="2487" y="1055"/>
                </a:lnTo>
                <a:lnTo>
                  <a:pt x="2473" y="1049"/>
                </a:lnTo>
                <a:lnTo>
                  <a:pt x="2462" y="1039"/>
                </a:lnTo>
                <a:lnTo>
                  <a:pt x="2453" y="1027"/>
                </a:lnTo>
                <a:lnTo>
                  <a:pt x="2449" y="1012"/>
                </a:lnTo>
                <a:lnTo>
                  <a:pt x="2446" y="995"/>
                </a:lnTo>
                <a:lnTo>
                  <a:pt x="2449" y="977"/>
                </a:lnTo>
                <a:lnTo>
                  <a:pt x="2453" y="963"/>
                </a:lnTo>
                <a:lnTo>
                  <a:pt x="2462" y="952"/>
                </a:lnTo>
                <a:lnTo>
                  <a:pt x="2471" y="942"/>
                </a:lnTo>
                <a:lnTo>
                  <a:pt x="2483" y="936"/>
                </a:lnTo>
                <a:lnTo>
                  <a:pt x="2494" y="933"/>
                </a:lnTo>
                <a:lnTo>
                  <a:pt x="2506" y="932"/>
                </a:lnTo>
                <a:close/>
                <a:moveTo>
                  <a:pt x="1924" y="932"/>
                </a:moveTo>
                <a:lnTo>
                  <a:pt x="1944" y="934"/>
                </a:lnTo>
                <a:lnTo>
                  <a:pt x="1962" y="943"/>
                </a:lnTo>
                <a:lnTo>
                  <a:pt x="1975" y="956"/>
                </a:lnTo>
                <a:lnTo>
                  <a:pt x="1983" y="974"/>
                </a:lnTo>
                <a:lnTo>
                  <a:pt x="1985" y="995"/>
                </a:lnTo>
                <a:lnTo>
                  <a:pt x="1983" y="1015"/>
                </a:lnTo>
                <a:lnTo>
                  <a:pt x="1975" y="1032"/>
                </a:lnTo>
                <a:lnTo>
                  <a:pt x="1962" y="1045"/>
                </a:lnTo>
                <a:lnTo>
                  <a:pt x="1944" y="1055"/>
                </a:lnTo>
                <a:lnTo>
                  <a:pt x="1924" y="1057"/>
                </a:lnTo>
                <a:lnTo>
                  <a:pt x="1905" y="1055"/>
                </a:lnTo>
                <a:lnTo>
                  <a:pt x="1887" y="1045"/>
                </a:lnTo>
                <a:lnTo>
                  <a:pt x="1874" y="1032"/>
                </a:lnTo>
                <a:lnTo>
                  <a:pt x="1866" y="1015"/>
                </a:lnTo>
                <a:lnTo>
                  <a:pt x="1863" y="995"/>
                </a:lnTo>
                <a:lnTo>
                  <a:pt x="1866" y="974"/>
                </a:lnTo>
                <a:lnTo>
                  <a:pt x="1874" y="956"/>
                </a:lnTo>
                <a:lnTo>
                  <a:pt x="1887" y="943"/>
                </a:lnTo>
                <a:lnTo>
                  <a:pt x="1905" y="934"/>
                </a:lnTo>
                <a:lnTo>
                  <a:pt x="1924" y="932"/>
                </a:lnTo>
                <a:close/>
                <a:moveTo>
                  <a:pt x="1614" y="932"/>
                </a:moveTo>
                <a:lnTo>
                  <a:pt x="1635" y="934"/>
                </a:lnTo>
                <a:lnTo>
                  <a:pt x="1651" y="943"/>
                </a:lnTo>
                <a:lnTo>
                  <a:pt x="1664" y="956"/>
                </a:lnTo>
                <a:lnTo>
                  <a:pt x="1672" y="974"/>
                </a:lnTo>
                <a:lnTo>
                  <a:pt x="1675" y="995"/>
                </a:lnTo>
                <a:lnTo>
                  <a:pt x="1672" y="1015"/>
                </a:lnTo>
                <a:lnTo>
                  <a:pt x="1664" y="1032"/>
                </a:lnTo>
                <a:lnTo>
                  <a:pt x="1651" y="1045"/>
                </a:lnTo>
                <a:lnTo>
                  <a:pt x="1635" y="1055"/>
                </a:lnTo>
                <a:lnTo>
                  <a:pt x="1614" y="1057"/>
                </a:lnTo>
                <a:lnTo>
                  <a:pt x="1594" y="1055"/>
                </a:lnTo>
                <a:lnTo>
                  <a:pt x="1577" y="1045"/>
                </a:lnTo>
                <a:lnTo>
                  <a:pt x="1564" y="1032"/>
                </a:lnTo>
                <a:lnTo>
                  <a:pt x="1556" y="1015"/>
                </a:lnTo>
                <a:lnTo>
                  <a:pt x="1553" y="995"/>
                </a:lnTo>
                <a:lnTo>
                  <a:pt x="1556" y="974"/>
                </a:lnTo>
                <a:lnTo>
                  <a:pt x="1564" y="956"/>
                </a:lnTo>
                <a:lnTo>
                  <a:pt x="1577" y="943"/>
                </a:lnTo>
                <a:lnTo>
                  <a:pt x="1594" y="934"/>
                </a:lnTo>
                <a:lnTo>
                  <a:pt x="1614" y="932"/>
                </a:lnTo>
                <a:close/>
                <a:moveTo>
                  <a:pt x="701" y="932"/>
                </a:moveTo>
                <a:lnTo>
                  <a:pt x="719" y="933"/>
                </a:lnTo>
                <a:lnTo>
                  <a:pt x="733" y="939"/>
                </a:lnTo>
                <a:lnTo>
                  <a:pt x="744" y="948"/>
                </a:lnTo>
                <a:lnTo>
                  <a:pt x="752" y="961"/>
                </a:lnTo>
                <a:lnTo>
                  <a:pt x="758" y="976"/>
                </a:lnTo>
                <a:lnTo>
                  <a:pt x="721" y="976"/>
                </a:lnTo>
                <a:lnTo>
                  <a:pt x="720" y="971"/>
                </a:lnTo>
                <a:lnTo>
                  <a:pt x="718" y="967"/>
                </a:lnTo>
                <a:lnTo>
                  <a:pt x="713" y="964"/>
                </a:lnTo>
                <a:lnTo>
                  <a:pt x="710" y="962"/>
                </a:lnTo>
                <a:lnTo>
                  <a:pt x="704" y="961"/>
                </a:lnTo>
                <a:lnTo>
                  <a:pt x="693" y="963"/>
                </a:lnTo>
                <a:lnTo>
                  <a:pt x="686" y="969"/>
                </a:lnTo>
                <a:lnTo>
                  <a:pt x="683" y="976"/>
                </a:lnTo>
                <a:lnTo>
                  <a:pt x="680" y="983"/>
                </a:lnTo>
                <a:lnTo>
                  <a:pt x="679" y="991"/>
                </a:lnTo>
                <a:lnTo>
                  <a:pt x="679" y="996"/>
                </a:lnTo>
                <a:lnTo>
                  <a:pt x="680" y="1004"/>
                </a:lnTo>
                <a:lnTo>
                  <a:pt x="683" y="1012"/>
                </a:lnTo>
                <a:lnTo>
                  <a:pt x="687" y="1020"/>
                </a:lnTo>
                <a:lnTo>
                  <a:pt x="695" y="1025"/>
                </a:lnTo>
                <a:lnTo>
                  <a:pt x="706" y="1028"/>
                </a:lnTo>
                <a:lnTo>
                  <a:pt x="715" y="1025"/>
                </a:lnTo>
                <a:lnTo>
                  <a:pt x="722" y="1022"/>
                </a:lnTo>
                <a:lnTo>
                  <a:pt x="726" y="1014"/>
                </a:lnTo>
                <a:lnTo>
                  <a:pt x="710" y="1014"/>
                </a:lnTo>
                <a:lnTo>
                  <a:pt x="710" y="988"/>
                </a:lnTo>
                <a:lnTo>
                  <a:pt x="759" y="988"/>
                </a:lnTo>
                <a:lnTo>
                  <a:pt x="759" y="1055"/>
                </a:lnTo>
                <a:lnTo>
                  <a:pt x="735" y="1055"/>
                </a:lnTo>
                <a:lnTo>
                  <a:pt x="734" y="1042"/>
                </a:lnTo>
                <a:lnTo>
                  <a:pt x="725" y="1051"/>
                </a:lnTo>
                <a:lnTo>
                  <a:pt x="713" y="1056"/>
                </a:lnTo>
                <a:lnTo>
                  <a:pt x="700" y="1057"/>
                </a:lnTo>
                <a:lnTo>
                  <a:pt x="684" y="1055"/>
                </a:lnTo>
                <a:lnTo>
                  <a:pt x="670" y="1049"/>
                </a:lnTo>
                <a:lnTo>
                  <a:pt x="658" y="1039"/>
                </a:lnTo>
                <a:lnTo>
                  <a:pt x="650" y="1027"/>
                </a:lnTo>
                <a:lnTo>
                  <a:pt x="644" y="1012"/>
                </a:lnTo>
                <a:lnTo>
                  <a:pt x="643" y="995"/>
                </a:lnTo>
                <a:lnTo>
                  <a:pt x="644" y="977"/>
                </a:lnTo>
                <a:lnTo>
                  <a:pt x="650" y="963"/>
                </a:lnTo>
                <a:lnTo>
                  <a:pt x="657" y="952"/>
                </a:lnTo>
                <a:lnTo>
                  <a:pt x="667" y="942"/>
                </a:lnTo>
                <a:lnTo>
                  <a:pt x="678" y="936"/>
                </a:lnTo>
                <a:lnTo>
                  <a:pt x="690" y="933"/>
                </a:lnTo>
                <a:lnTo>
                  <a:pt x="701" y="932"/>
                </a:lnTo>
                <a:close/>
                <a:moveTo>
                  <a:pt x="374" y="932"/>
                </a:moveTo>
                <a:lnTo>
                  <a:pt x="395" y="934"/>
                </a:lnTo>
                <a:lnTo>
                  <a:pt x="412" y="943"/>
                </a:lnTo>
                <a:lnTo>
                  <a:pt x="425" y="956"/>
                </a:lnTo>
                <a:lnTo>
                  <a:pt x="433" y="974"/>
                </a:lnTo>
                <a:lnTo>
                  <a:pt x="435" y="995"/>
                </a:lnTo>
                <a:lnTo>
                  <a:pt x="433" y="1015"/>
                </a:lnTo>
                <a:lnTo>
                  <a:pt x="425" y="1032"/>
                </a:lnTo>
                <a:lnTo>
                  <a:pt x="412" y="1045"/>
                </a:lnTo>
                <a:lnTo>
                  <a:pt x="395" y="1055"/>
                </a:lnTo>
                <a:lnTo>
                  <a:pt x="374" y="1057"/>
                </a:lnTo>
                <a:lnTo>
                  <a:pt x="354" y="1055"/>
                </a:lnTo>
                <a:lnTo>
                  <a:pt x="338" y="1045"/>
                </a:lnTo>
                <a:lnTo>
                  <a:pt x="325" y="1032"/>
                </a:lnTo>
                <a:lnTo>
                  <a:pt x="317" y="1015"/>
                </a:lnTo>
                <a:lnTo>
                  <a:pt x="313" y="995"/>
                </a:lnTo>
                <a:lnTo>
                  <a:pt x="317" y="974"/>
                </a:lnTo>
                <a:lnTo>
                  <a:pt x="325" y="956"/>
                </a:lnTo>
                <a:lnTo>
                  <a:pt x="338" y="943"/>
                </a:lnTo>
                <a:lnTo>
                  <a:pt x="354" y="934"/>
                </a:lnTo>
                <a:lnTo>
                  <a:pt x="374" y="932"/>
                </a:lnTo>
                <a:close/>
                <a:moveTo>
                  <a:pt x="1876" y="764"/>
                </a:moveTo>
                <a:lnTo>
                  <a:pt x="1876" y="781"/>
                </a:lnTo>
                <a:lnTo>
                  <a:pt x="1886" y="781"/>
                </a:lnTo>
                <a:lnTo>
                  <a:pt x="1889" y="781"/>
                </a:lnTo>
                <a:lnTo>
                  <a:pt x="1893" y="779"/>
                </a:lnTo>
                <a:lnTo>
                  <a:pt x="1895" y="779"/>
                </a:lnTo>
                <a:lnTo>
                  <a:pt x="1897" y="777"/>
                </a:lnTo>
                <a:lnTo>
                  <a:pt x="1899" y="775"/>
                </a:lnTo>
                <a:lnTo>
                  <a:pt x="1899" y="771"/>
                </a:lnTo>
                <a:lnTo>
                  <a:pt x="1899" y="769"/>
                </a:lnTo>
                <a:lnTo>
                  <a:pt x="1897" y="767"/>
                </a:lnTo>
                <a:lnTo>
                  <a:pt x="1895" y="765"/>
                </a:lnTo>
                <a:lnTo>
                  <a:pt x="1893" y="764"/>
                </a:lnTo>
                <a:lnTo>
                  <a:pt x="1890" y="764"/>
                </a:lnTo>
                <a:lnTo>
                  <a:pt x="1887" y="764"/>
                </a:lnTo>
                <a:lnTo>
                  <a:pt x="1876" y="764"/>
                </a:lnTo>
                <a:close/>
                <a:moveTo>
                  <a:pt x="1868" y="757"/>
                </a:moveTo>
                <a:lnTo>
                  <a:pt x="1888" y="757"/>
                </a:lnTo>
                <a:lnTo>
                  <a:pt x="1894" y="758"/>
                </a:lnTo>
                <a:lnTo>
                  <a:pt x="1899" y="759"/>
                </a:lnTo>
                <a:lnTo>
                  <a:pt x="1902" y="761"/>
                </a:lnTo>
                <a:lnTo>
                  <a:pt x="1906" y="764"/>
                </a:lnTo>
                <a:lnTo>
                  <a:pt x="1907" y="768"/>
                </a:lnTo>
                <a:lnTo>
                  <a:pt x="1907" y="772"/>
                </a:lnTo>
                <a:lnTo>
                  <a:pt x="1907" y="776"/>
                </a:lnTo>
                <a:lnTo>
                  <a:pt x="1906" y="779"/>
                </a:lnTo>
                <a:lnTo>
                  <a:pt x="1903" y="783"/>
                </a:lnTo>
                <a:lnTo>
                  <a:pt x="1901" y="784"/>
                </a:lnTo>
                <a:lnTo>
                  <a:pt x="1897" y="785"/>
                </a:lnTo>
                <a:lnTo>
                  <a:pt x="1894" y="786"/>
                </a:lnTo>
                <a:lnTo>
                  <a:pt x="1908" y="810"/>
                </a:lnTo>
                <a:lnTo>
                  <a:pt x="1900" y="810"/>
                </a:lnTo>
                <a:lnTo>
                  <a:pt x="1886" y="786"/>
                </a:lnTo>
                <a:lnTo>
                  <a:pt x="1876" y="786"/>
                </a:lnTo>
                <a:lnTo>
                  <a:pt x="1876" y="810"/>
                </a:lnTo>
                <a:lnTo>
                  <a:pt x="1868" y="810"/>
                </a:lnTo>
                <a:lnTo>
                  <a:pt x="1868" y="757"/>
                </a:lnTo>
                <a:close/>
                <a:moveTo>
                  <a:pt x="1886" y="745"/>
                </a:moveTo>
                <a:lnTo>
                  <a:pt x="1872" y="749"/>
                </a:lnTo>
                <a:lnTo>
                  <a:pt x="1860" y="756"/>
                </a:lnTo>
                <a:lnTo>
                  <a:pt x="1852" y="769"/>
                </a:lnTo>
                <a:lnTo>
                  <a:pt x="1849" y="783"/>
                </a:lnTo>
                <a:lnTo>
                  <a:pt x="1852" y="798"/>
                </a:lnTo>
                <a:lnTo>
                  <a:pt x="1860" y="811"/>
                </a:lnTo>
                <a:lnTo>
                  <a:pt x="1872" y="818"/>
                </a:lnTo>
                <a:lnTo>
                  <a:pt x="1886" y="822"/>
                </a:lnTo>
                <a:lnTo>
                  <a:pt x="1901" y="818"/>
                </a:lnTo>
                <a:lnTo>
                  <a:pt x="1913" y="811"/>
                </a:lnTo>
                <a:lnTo>
                  <a:pt x="1920" y="798"/>
                </a:lnTo>
                <a:lnTo>
                  <a:pt x="1923" y="783"/>
                </a:lnTo>
                <a:lnTo>
                  <a:pt x="1920" y="769"/>
                </a:lnTo>
                <a:lnTo>
                  <a:pt x="1913" y="756"/>
                </a:lnTo>
                <a:lnTo>
                  <a:pt x="1901" y="749"/>
                </a:lnTo>
                <a:lnTo>
                  <a:pt x="1886" y="745"/>
                </a:lnTo>
                <a:close/>
                <a:moveTo>
                  <a:pt x="1886" y="738"/>
                </a:moveTo>
                <a:lnTo>
                  <a:pt x="1901" y="741"/>
                </a:lnTo>
                <a:lnTo>
                  <a:pt x="1913" y="747"/>
                </a:lnTo>
                <a:lnTo>
                  <a:pt x="1923" y="756"/>
                </a:lnTo>
                <a:lnTo>
                  <a:pt x="1930" y="769"/>
                </a:lnTo>
                <a:lnTo>
                  <a:pt x="1933" y="783"/>
                </a:lnTo>
                <a:lnTo>
                  <a:pt x="1930" y="798"/>
                </a:lnTo>
                <a:lnTo>
                  <a:pt x="1923" y="811"/>
                </a:lnTo>
                <a:lnTo>
                  <a:pt x="1913" y="820"/>
                </a:lnTo>
                <a:lnTo>
                  <a:pt x="1901" y="826"/>
                </a:lnTo>
                <a:lnTo>
                  <a:pt x="1886" y="829"/>
                </a:lnTo>
                <a:lnTo>
                  <a:pt x="1872" y="826"/>
                </a:lnTo>
                <a:lnTo>
                  <a:pt x="1859" y="820"/>
                </a:lnTo>
                <a:lnTo>
                  <a:pt x="1849" y="811"/>
                </a:lnTo>
                <a:lnTo>
                  <a:pt x="1842" y="798"/>
                </a:lnTo>
                <a:lnTo>
                  <a:pt x="1840" y="783"/>
                </a:lnTo>
                <a:lnTo>
                  <a:pt x="1842" y="769"/>
                </a:lnTo>
                <a:lnTo>
                  <a:pt x="1849" y="756"/>
                </a:lnTo>
                <a:lnTo>
                  <a:pt x="1859" y="747"/>
                </a:lnTo>
                <a:lnTo>
                  <a:pt x="1872" y="741"/>
                </a:lnTo>
                <a:lnTo>
                  <a:pt x="1886" y="738"/>
                </a:lnTo>
                <a:close/>
                <a:moveTo>
                  <a:pt x="2649" y="587"/>
                </a:moveTo>
                <a:lnTo>
                  <a:pt x="2641" y="594"/>
                </a:lnTo>
                <a:lnTo>
                  <a:pt x="2628" y="599"/>
                </a:lnTo>
                <a:lnTo>
                  <a:pt x="2613" y="601"/>
                </a:lnTo>
                <a:lnTo>
                  <a:pt x="2596" y="604"/>
                </a:lnTo>
                <a:lnTo>
                  <a:pt x="2579" y="605"/>
                </a:lnTo>
                <a:lnTo>
                  <a:pt x="2560" y="607"/>
                </a:lnTo>
                <a:lnTo>
                  <a:pt x="2540" y="611"/>
                </a:lnTo>
                <a:lnTo>
                  <a:pt x="2524" y="615"/>
                </a:lnTo>
                <a:lnTo>
                  <a:pt x="2510" y="624"/>
                </a:lnTo>
                <a:lnTo>
                  <a:pt x="2500" y="634"/>
                </a:lnTo>
                <a:lnTo>
                  <a:pt x="2494" y="647"/>
                </a:lnTo>
                <a:lnTo>
                  <a:pt x="2492" y="665"/>
                </a:lnTo>
                <a:lnTo>
                  <a:pt x="2494" y="679"/>
                </a:lnTo>
                <a:lnTo>
                  <a:pt x="2500" y="692"/>
                </a:lnTo>
                <a:lnTo>
                  <a:pt x="2508" y="702"/>
                </a:lnTo>
                <a:lnTo>
                  <a:pt x="2521" y="710"/>
                </a:lnTo>
                <a:lnTo>
                  <a:pt x="2538" y="716"/>
                </a:lnTo>
                <a:lnTo>
                  <a:pt x="2558" y="718"/>
                </a:lnTo>
                <a:lnTo>
                  <a:pt x="2580" y="716"/>
                </a:lnTo>
                <a:lnTo>
                  <a:pt x="2599" y="710"/>
                </a:lnTo>
                <a:lnTo>
                  <a:pt x="2614" y="702"/>
                </a:lnTo>
                <a:lnTo>
                  <a:pt x="2626" y="692"/>
                </a:lnTo>
                <a:lnTo>
                  <a:pt x="2635" y="681"/>
                </a:lnTo>
                <a:lnTo>
                  <a:pt x="2641" y="669"/>
                </a:lnTo>
                <a:lnTo>
                  <a:pt x="2646" y="658"/>
                </a:lnTo>
                <a:lnTo>
                  <a:pt x="2648" y="648"/>
                </a:lnTo>
                <a:lnTo>
                  <a:pt x="2649" y="639"/>
                </a:lnTo>
                <a:lnTo>
                  <a:pt x="2649" y="634"/>
                </a:lnTo>
                <a:lnTo>
                  <a:pt x="2649" y="587"/>
                </a:lnTo>
                <a:close/>
                <a:moveTo>
                  <a:pt x="3529" y="491"/>
                </a:moveTo>
                <a:lnTo>
                  <a:pt x="3506" y="495"/>
                </a:lnTo>
                <a:lnTo>
                  <a:pt x="3488" y="503"/>
                </a:lnTo>
                <a:lnTo>
                  <a:pt x="3471" y="515"/>
                </a:lnTo>
                <a:lnTo>
                  <a:pt x="3457" y="531"/>
                </a:lnTo>
                <a:lnTo>
                  <a:pt x="3448" y="550"/>
                </a:lnTo>
                <a:lnTo>
                  <a:pt x="3441" y="570"/>
                </a:lnTo>
                <a:lnTo>
                  <a:pt x="3437" y="591"/>
                </a:lnTo>
                <a:lnTo>
                  <a:pt x="3619" y="591"/>
                </a:lnTo>
                <a:lnTo>
                  <a:pt x="3617" y="570"/>
                </a:lnTo>
                <a:lnTo>
                  <a:pt x="3611" y="549"/>
                </a:lnTo>
                <a:lnTo>
                  <a:pt x="3600" y="530"/>
                </a:lnTo>
                <a:lnTo>
                  <a:pt x="3587" y="515"/>
                </a:lnTo>
                <a:lnTo>
                  <a:pt x="3571" y="502"/>
                </a:lnTo>
                <a:lnTo>
                  <a:pt x="3551" y="494"/>
                </a:lnTo>
                <a:lnTo>
                  <a:pt x="3529" y="491"/>
                </a:lnTo>
                <a:close/>
                <a:moveTo>
                  <a:pt x="2199" y="491"/>
                </a:moveTo>
                <a:lnTo>
                  <a:pt x="2175" y="494"/>
                </a:lnTo>
                <a:lnTo>
                  <a:pt x="2157" y="501"/>
                </a:lnTo>
                <a:lnTo>
                  <a:pt x="2140" y="512"/>
                </a:lnTo>
                <a:lnTo>
                  <a:pt x="2129" y="526"/>
                </a:lnTo>
                <a:lnTo>
                  <a:pt x="2119" y="543"/>
                </a:lnTo>
                <a:lnTo>
                  <a:pt x="2113" y="563"/>
                </a:lnTo>
                <a:lnTo>
                  <a:pt x="2109" y="584"/>
                </a:lnTo>
                <a:lnTo>
                  <a:pt x="2107" y="605"/>
                </a:lnTo>
                <a:lnTo>
                  <a:pt x="2109" y="625"/>
                </a:lnTo>
                <a:lnTo>
                  <a:pt x="2111" y="644"/>
                </a:lnTo>
                <a:lnTo>
                  <a:pt x="2116" y="660"/>
                </a:lnTo>
                <a:lnTo>
                  <a:pt x="2123" y="676"/>
                </a:lnTo>
                <a:lnTo>
                  <a:pt x="2132" y="690"/>
                </a:lnTo>
                <a:lnTo>
                  <a:pt x="2144" y="702"/>
                </a:lnTo>
                <a:lnTo>
                  <a:pt x="2159" y="710"/>
                </a:lnTo>
                <a:lnTo>
                  <a:pt x="2177" y="716"/>
                </a:lnTo>
                <a:lnTo>
                  <a:pt x="2199" y="718"/>
                </a:lnTo>
                <a:lnTo>
                  <a:pt x="2221" y="716"/>
                </a:lnTo>
                <a:lnTo>
                  <a:pt x="2240" y="709"/>
                </a:lnTo>
                <a:lnTo>
                  <a:pt x="2256" y="699"/>
                </a:lnTo>
                <a:lnTo>
                  <a:pt x="2269" y="685"/>
                </a:lnTo>
                <a:lnTo>
                  <a:pt x="2279" y="668"/>
                </a:lnTo>
                <a:lnTo>
                  <a:pt x="2286" y="648"/>
                </a:lnTo>
                <a:lnTo>
                  <a:pt x="2289" y="627"/>
                </a:lnTo>
                <a:lnTo>
                  <a:pt x="2292" y="605"/>
                </a:lnTo>
                <a:lnTo>
                  <a:pt x="2290" y="584"/>
                </a:lnTo>
                <a:lnTo>
                  <a:pt x="2286" y="564"/>
                </a:lnTo>
                <a:lnTo>
                  <a:pt x="2280" y="544"/>
                </a:lnTo>
                <a:lnTo>
                  <a:pt x="2269" y="528"/>
                </a:lnTo>
                <a:lnTo>
                  <a:pt x="2256" y="512"/>
                </a:lnTo>
                <a:lnTo>
                  <a:pt x="2241" y="501"/>
                </a:lnTo>
                <a:lnTo>
                  <a:pt x="2221" y="494"/>
                </a:lnTo>
                <a:lnTo>
                  <a:pt x="2199" y="491"/>
                </a:lnTo>
                <a:close/>
                <a:moveTo>
                  <a:pt x="3104" y="481"/>
                </a:moveTo>
                <a:lnTo>
                  <a:pt x="3123" y="481"/>
                </a:lnTo>
                <a:lnTo>
                  <a:pt x="3123" y="728"/>
                </a:lnTo>
                <a:lnTo>
                  <a:pt x="3104" y="728"/>
                </a:lnTo>
                <a:lnTo>
                  <a:pt x="3104" y="481"/>
                </a:lnTo>
                <a:close/>
                <a:moveTo>
                  <a:pt x="2474" y="480"/>
                </a:moveTo>
                <a:lnTo>
                  <a:pt x="2474" y="498"/>
                </a:lnTo>
                <a:lnTo>
                  <a:pt x="2458" y="498"/>
                </a:lnTo>
                <a:lnTo>
                  <a:pt x="2442" y="501"/>
                </a:lnTo>
                <a:lnTo>
                  <a:pt x="2423" y="509"/>
                </a:lnTo>
                <a:lnTo>
                  <a:pt x="2406" y="522"/>
                </a:lnTo>
                <a:lnTo>
                  <a:pt x="2396" y="533"/>
                </a:lnTo>
                <a:lnTo>
                  <a:pt x="2389" y="544"/>
                </a:lnTo>
                <a:lnTo>
                  <a:pt x="2383" y="558"/>
                </a:lnTo>
                <a:lnTo>
                  <a:pt x="2379" y="573"/>
                </a:lnTo>
                <a:lnTo>
                  <a:pt x="2378" y="593"/>
                </a:lnTo>
                <a:lnTo>
                  <a:pt x="2378" y="728"/>
                </a:lnTo>
                <a:lnTo>
                  <a:pt x="2360" y="728"/>
                </a:lnTo>
                <a:lnTo>
                  <a:pt x="2360" y="481"/>
                </a:lnTo>
                <a:lnTo>
                  <a:pt x="2378" y="481"/>
                </a:lnTo>
                <a:lnTo>
                  <a:pt x="2378" y="536"/>
                </a:lnTo>
                <a:lnTo>
                  <a:pt x="2379" y="536"/>
                </a:lnTo>
                <a:lnTo>
                  <a:pt x="2389" y="517"/>
                </a:lnTo>
                <a:lnTo>
                  <a:pt x="2404" y="502"/>
                </a:lnTo>
                <a:lnTo>
                  <a:pt x="2424" y="489"/>
                </a:lnTo>
                <a:lnTo>
                  <a:pt x="2449" y="482"/>
                </a:lnTo>
                <a:lnTo>
                  <a:pt x="2474" y="480"/>
                </a:lnTo>
                <a:close/>
                <a:moveTo>
                  <a:pt x="3768" y="475"/>
                </a:moveTo>
                <a:lnTo>
                  <a:pt x="3790" y="477"/>
                </a:lnTo>
                <a:lnTo>
                  <a:pt x="3809" y="481"/>
                </a:lnTo>
                <a:lnTo>
                  <a:pt x="3827" y="489"/>
                </a:lnTo>
                <a:lnTo>
                  <a:pt x="3841" y="499"/>
                </a:lnTo>
                <a:lnTo>
                  <a:pt x="3851" y="513"/>
                </a:lnTo>
                <a:lnTo>
                  <a:pt x="3857" y="532"/>
                </a:lnTo>
                <a:lnTo>
                  <a:pt x="3859" y="554"/>
                </a:lnTo>
                <a:lnTo>
                  <a:pt x="3842" y="554"/>
                </a:lnTo>
                <a:lnTo>
                  <a:pt x="3840" y="537"/>
                </a:lnTo>
                <a:lnTo>
                  <a:pt x="3834" y="522"/>
                </a:lnTo>
                <a:lnTo>
                  <a:pt x="3825" y="511"/>
                </a:lnTo>
                <a:lnTo>
                  <a:pt x="3815" y="502"/>
                </a:lnTo>
                <a:lnTo>
                  <a:pt x="3801" y="496"/>
                </a:lnTo>
                <a:lnTo>
                  <a:pt x="3786" y="492"/>
                </a:lnTo>
                <a:lnTo>
                  <a:pt x="3768" y="491"/>
                </a:lnTo>
                <a:lnTo>
                  <a:pt x="3754" y="492"/>
                </a:lnTo>
                <a:lnTo>
                  <a:pt x="3740" y="495"/>
                </a:lnTo>
                <a:lnTo>
                  <a:pt x="3726" y="499"/>
                </a:lnTo>
                <a:lnTo>
                  <a:pt x="3715" y="505"/>
                </a:lnTo>
                <a:lnTo>
                  <a:pt x="3706" y="513"/>
                </a:lnTo>
                <a:lnTo>
                  <a:pt x="3700" y="525"/>
                </a:lnTo>
                <a:lnTo>
                  <a:pt x="3698" y="539"/>
                </a:lnTo>
                <a:lnTo>
                  <a:pt x="3700" y="553"/>
                </a:lnTo>
                <a:lnTo>
                  <a:pt x="3707" y="565"/>
                </a:lnTo>
                <a:lnTo>
                  <a:pt x="3718" y="574"/>
                </a:lnTo>
                <a:lnTo>
                  <a:pt x="3730" y="580"/>
                </a:lnTo>
                <a:lnTo>
                  <a:pt x="3746" y="585"/>
                </a:lnTo>
                <a:lnTo>
                  <a:pt x="3762" y="590"/>
                </a:lnTo>
                <a:lnTo>
                  <a:pt x="3780" y="593"/>
                </a:lnTo>
                <a:lnTo>
                  <a:pt x="3797" y="597"/>
                </a:lnTo>
                <a:lnTo>
                  <a:pt x="3814" y="601"/>
                </a:lnTo>
                <a:lnTo>
                  <a:pt x="3829" y="606"/>
                </a:lnTo>
                <a:lnTo>
                  <a:pt x="3842" y="613"/>
                </a:lnTo>
                <a:lnTo>
                  <a:pt x="3852" y="622"/>
                </a:lnTo>
                <a:lnTo>
                  <a:pt x="3861" y="634"/>
                </a:lnTo>
                <a:lnTo>
                  <a:pt x="3865" y="648"/>
                </a:lnTo>
                <a:lnTo>
                  <a:pt x="3866" y="666"/>
                </a:lnTo>
                <a:lnTo>
                  <a:pt x="3866" y="666"/>
                </a:lnTo>
                <a:lnTo>
                  <a:pt x="3864" y="683"/>
                </a:lnTo>
                <a:lnTo>
                  <a:pt x="3858" y="699"/>
                </a:lnTo>
                <a:lnTo>
                  <a:pt x="3848" y="710"/>
                </a:lnTo>
                <a:lnTo>
                  <a:pt x="3835" y="720"/>
                </a:lnTo>
                <a:lnTo>
                  <a:pt x="3820" y="727"/>
                </a:lnTo>
                <a:lnTo>
                  <a:pt x="3803" y="730"/>
                </a:lnTo>
                <a:lnTo>
                  <a:pt x="3787" y="733"/>
                </a:lnTo>
                <a:lnTo>
                  <a:pt x="3770" y="734"/>
                </a:lnTo>
                <a:lnTo>
                  <a:pt x="3747" y="733"/>
                </a:lnTo>
                <a:lnTo>
                  <a:pt x="3726" y="727"/>
                </a:lnTo>
                <a:lnTo>
                  <a:pt x="3708" y="717"/>
                </a:lnTo>
                <a:lnTo>
                  <a:pt x="3693" y="704"/>
                </a:lnTo>
                <a:lnTo>
                  <a:pt x="3681" y="688"/>
                </a:lnTo>
                <a:lnTo>
                  <a:pt x="3673" y="669"/>
                </a:lnTo>
                <a:lnTo>
                  <a:pt x="3671" y="646"/>
                </a:lnTo>
                <a:lnTo>
                  <a:pt x="3688" y="646"/>
                </a:lnTo>
                <a:lnTo>
                  <a:pt x="3693" y="667"/>
                </a:lnTo>
                <a:lnTo>
                  <a:pt x="3701" y="685"/>
                </a:lnTo>
                <a:lnTo>
                  <a:pt x="3714" y="699"/>
                </a:lnTo>
                <a:lnTo>
                  <a:pt x="3730" y="709"/>
                </a:lnTo>
                <a:lnTo>
                  <a:pt x="3749" y="716"/>
                </a:lnTo>
                <a:lnTo>
                  <a:pt x="3770" y="718"/>
                </a:lnTo>
                <a:lnTo>
                  <a:pt x="3783" y="717"/>
                </a:lnTo>
                <a:lnTo>
                  <a:pt x="3796" y="716"/>
                </a:lnTo>
                <a:lnTo>
                  <a:pt x="3809" y="713"/>
                </a:lnTo>
                <a:lnTo>
                  <a:pt x="3822" y="708"/>
                </a:lnTo>
                <a:lnTo>
                  <a:pt x="3832" y="701"/>
                </a:lnTo>
                <a:lnTo>
                  <a:pt x="3841" y="692"/>
                </a:lnTo>
                <a:lnTo>
                  <a:pt x="3847" y="680"/>
                </a:lnTo>
                <a:lnTo>
                  <a:pt x="3849" y="666"/>
                </a:lnTo>
                <a:lnTo>
                  <a:pt x="3847" y="652"/>
                </a:lnTo>
                <a:lnTo>
                  <a:pt x="3842" y="640"/>
                </a:lnTo>
                <a:lnTo>
                  <a:pt x="3834" y="632"/>
                </a:lnTo>
                <a:lnTo>
                  <a:pt x="3822" y="625"/>
                </a:lnTo>
                <a:lnTo>
                  <a:pt x="3809" y="620"/>
                </a:lnTo>
                <a:lnTo>
                  <a:pt x="3795" y="615"/>
                </a:lnTo>
                <a:lnTo>
                  <a:pt x="3780" y="612"/>
                </a:lnTo>
                <a:lnTo>
                  <a:pt x="3764" y="608"/>
                </a:lnTo>
                <a:lnTo>
                  <a:pt x="3748" y="606"/>
                </a:lnTo>
                <a:lnTo>
                  <a:pt x="3733" y="601"/>
                </a:lnTo>
                <a:lnTo>
                  <a:pt x="3719" y="597"/>
                </a:lnTo>
                <a:lnTo>
                  <a:pt x="3706" y="590"/>
                </a:lnTo>
                <a:lnTo>
                  <a:pt x="3694" y="581"/>
                </a:lnTo>
                <a:lnTo>
                  <a:pt x="3686" y="570"/>
                </a:lnTo>
                <a:lnTo>
                  <a:pt x="3681" y="556"/>
                </a:lnTo>
                <a:lnTo>
                  <a:pt x="3679" y="539"/>
                </a:lnTo>
                <a:lnTo>
                  <a:pt x="3681" y="522"/>
                </a:lnTo>
                <a:lnTo>
                  <a:pt x="3687" y="509"/>
                </a:lnTo>
                <a:lnTo>
                  <a:pt x="3696" y="497"/>
                </a:lnTo>
                <a:lnTo>
                  <a:pt x="3708" y="489"/>
                </a:lnTo>
                <a:lnTo>
                  <a:pt x="3722" y="483"/>
                </a:lnTo>
                <a:lnTo>
                  <a:pt x="3736" y="478"/>
                </a:lnTo>
                <a:lnTo>
                  <a:pt x="3753" y="476"/>
                </a:lnTo>
                <a:lnTo>
                  <a:pt x="3768" y="475"/>
                </a:lnTo>
                <a:close/>
                <a:moveTo>
                  <a:pt x="3529" y="475"/>
                </a:moveTo>
                <a:lnTo>
                  <a:pt x="3552" y="477"/>
                </a:lnTo>
                <a:lnTo>
                  <a:pt x="3573" y="484"/>
                </a:lnTo>
                <a:lnTo>
                  <a:pt x="3592" y="494"/>
                </a:lnTo>
                <a:lnTo>
                  <a:pt x="3607" y="506"/>
                </a:lnTo>
                <a:lnTo>
                  <a:pt x="3619" y="523"/>
                </a:lnTo>
                <a:lnTo>
                  <a:pt x="3627" y="542"/>
                </a:lnTo>
                <a:lnTo>
                  <a:pt x="3634" y="562"/>
                </a:lnTo>
                <a:lnTo>
                  <a:pt x="3637" y="584"/>
                </a:lnTo>
                <a:lnTo>
                  <a:pt x="3637" y="607"/>
                </a:lnTo>
                <a:lnTo>
                  <a:pt x="3437" y="607"/>
                </a:lnTo>
                <a:lnTo>
                  <a:pt x="3438" y="628"/>
                </a:lnTo>
                <a:lnTo>
                  <a:pt x="3443" y="649"/>
                </a:lnTo>
                <a:lnTo>
                  <a:pt x="3450" y="668"/>
                </a:lnTo>
                <a:lnTo>
                  <a:pt x="3460" y="685"/>
                </a:lnTo>
                <a:lnTo>
                  <a:pt x="3472" y="699"/>
                </a:lnTo>
                <a:lnTo>
                  <a:pt x="3489" y="709"/>
                </a:lnTo>
                <a:lnTo>
                  <a:pt x="3506" y="716"/>
                </a:lnTo>
                <a:lnTo>
                  <a:pt x="3529" y="718"/>
                </a:lnTo>
                <a:lnTo>
                  <a:pt x="3551" y="716"/>
                </a:lnTo>
                <a:lnTo>
                  <a:pt x="3570" y="709"/>
                </a:lnTo>
                <a:lnTo>
                  <a:pt x="3587" y="699"/>
                </a:lnTo>
                <a:lnTo>
                  <a:pt x="3600" y="683"/>
                </a:lnTo>
                <a:lnTo>
                  <a:pt x="3611" y="666"/>
                </a:lnTo>
                <a:lnTo>
                  <a:pt x="3617" y="645"/>
                </a:lnTo>
                <a:lnTo>
                  <a:pt x="3635" y="645"/>
                </a:lnTo>
                <a:lnTo>
                  <a:pt x="3628" y="672"/>
                </a:lnTo>
                <a:lnTo>
                  <a:pt x="3617" y="693"/>
                </a:lnTo>
                <a:lnTo>
                  <a:pt x="3600" y="710"/>
                </a:lnTo>
                <a:lnTo>
                  <a:pt x="3580" y="723"/>
                </a:lnTo>
                <a:lnTo>
                  <a:pt x="3556" y="731"/>
                </a:lnTo>
                <a:lnTo>
                  <a:pt x="3529" y="734"/>
                </a:lnTo>
                <a:lnTo>
                  <a:pt x="3503" y="731"/>
                </a:lnTo>
                <a:lnTo>
                  <a:pt x="3481" y="724"/>
                </a:lnTo>
                <a:lnTo>
                  <a:pt x="3462" y="713"/>
                </a:lnTo>
                <a:lnTo>
                  <a:pt x="3447" y="697"/>
                </a:lnTo>
                <a:lnTo>
                  <a:pt x="3435" y="679"/>
                </a:lnTo>
                <a:lnTo>
                  <a:pt x="3426" y="658"/>
                </a:lnTo>
                <a:lnTo>
                  <a:pt x="3421" y="634"/>
                </a:lnTo>
                <a:lnTo>
                  <a:pt x="3420" y="608"/>
                </a:lnTo>
                <a:lnTo>
                  <a:pt x="3421" y="586"/>
                </a:lnTo>
                <a:lnTo>
                  <a:pt x="3424" y="565"/>
                </a:lnTo>
                <a:lnTo>
                  <a:pt x="3430" y="544"/>
                </a:lnTo>
                <a:lnTo>
                  <a:pt x="3440" y="525"/>
                </a:lnTo>
                <a:lnTo>
                  <a:pt x="3453" y="509"/>
                </a:lnTo>
                <a:lnTo>
                  <a:pt x="3467" y="495"/>
                </a:lnTo>
                <a:lnTo>
                  <a:pt x="3484" y="484"/>
                </a:lnTo>
                <a:lnTo>
                  <a:pt x="3505" y="477"/>
                </a:lnTo>
                <a:lnTo>
                  <a:pt x="3529" y="475"/>
                </a:lnTo>
                <a:close/>
                <a:moveTo>
                  <a:pt x="3284" y="475"/>
                </a:moveTo>
                <a:lnTo>
                  <a:pt x="3306" y="477"/>
                </a:lnTo>
                <a:lnTo>
                  <a:pt x="3326" y="482"/>
                </a:lnTo>
                <a:lnTo>
                  <a:pt x="3345" y="490"/>
                </a:lnTo>
                <a:lnTo>
                  <a:pt x="3360" y="502"/>
                </a:lnTo>
                <a:lnTo>
                  <a:pt x="3372" y="516"/>
                </a:lnTo>
                <a:lnTo>
                  <a:pt x="3381" y="536"/>
                </a:lnTo>
                <a:lnTo>
                  <a:pt x="3386" y="558"/>
                </a:lnTo>
                <a:lnTo>
                  <a:pt x="3367" y="558"/>
                </a:lnTo>
                <a:lnTo>
                  <a:pt x="3362" y="537"/>
                </a:lnTo>
                <a:lnTo>
                  <a:pt x="3354" y="521"/>
                </a:lnTo>
                <a:lnTo>
                  <a:pt x="3341" y="508"/>
                </a:lnTo>
                <a:lnTo>
                  <a:pt x="3325" y="498"/>
                </a:lnTo>
                <a:lnTo>
                  <a:pt x="3305" y="494"/>
                </a:lnTo>
                <a:lnTo>
                  <a:pt x="3284" y="491"/>
                </a:lnTo>
                <a:lnTo>
                  <a:pt x="3261" y="494"/>
                </a:lnTo>
                <a:lnTo>
                  <a:pt x="3243" y="501"/>
                </a:lnTo>
                <a:lnTo>
                  <a:pt x="3226" y="511"/>
                </a:lnTo>
                <a:lnTo>
                  <a:pt x="3212" y="525"/>
                </a:lnTo>
                <a:lnTo>
                  <a:pt x="3202" y="543"/>
                </a:lnTo>
                <a:lnTo>
                  <a:pt x="3195" y="562"/>
                </a:lnTo>
                <a:lnTo>
                  <a:pt x="3190" y="581"/>
                </a:lnTo>
                <a:lnTo>
                  <a:pt x="3189" y="603"/>
                </a:lnTo>
                <a:lnTo>
                  <a:pt x="3190" y="626"/>
                </a:lnTo>
                <a:lnTo>
                  <a:pt x="3195" y="648"/>
                </a:lnTo>
                <a:lnTo>
                  <a:pt x="3202" y="668"/>
                </a:lnTo>
                <a:lnTo>
                  <a:pt x="3212" y="686"/>
                </a:lnTo>
                <a:lnTo>
                  <a:pt x="3225" y="699"/>
                </a:lnTo>
                <a:lnTo>
                  <a:pt x="3241" y="709"/>
                </a:lnTo>
                <a:lnTo>
                  <a:pt x="3261" y="716"/>
                </a:lnTo>
                <a:lnTo>
                  <a:pt x="3284" y="718"/>
                </a:lnTo>
                <a:lnTo>
                  <a:pt x="3305" y="715"/>
                </a:lnTo>
                <a:lnTo>
                  <a:pt x="3325" y="708"/>
                </a:lnTo>
                <a:lnTo>
                  <a:pt x="3341" y="696"/>
                </a:lnTo>
                <a:lnTo>
                  <a:pt x="3354" y="681"/>
                </a:lnTo>
                <a:lnTo>
                  <a:pt x="3365" y="662"/>
                </a:lnTo>
                <a:lnTo>
                  <a:pt x="3369" y="641"/>
                </a:lnTo>
                <a:lnTo>
                  <a:pt x="3388" y="641"/>
                </a:lnTo>
                <a:lnTo>
                  <a:pt x="3382" y="665"/>
                </a:lnTo>
                <a:lnTo>
                  <a:pt x="3373" y="686"/>
                </a:lnTo>
                <a:lnTo>
                  <a:pt x="3360" y="702"/>
                </a:lnTo>
                <a:lnTo>
                  <a:pt x="3345" y="716"/>
                </a:lnTo>
                <a:lnTo>
                  <a:pt x="3326" y="726"/>
                </a:lnTo>
                <a:lnTo>
                  <a:pt x="3306" y="731"/>
                </a:lnTo>
                <a:lnTo>
                  <a:pt x="3284" y="734"/>
                </a:lnTo>
                <a:lnTo>
                  <a:pt x="3258" y="731"/>
                </a:lnTo>
                <a:lnTo>
                  <a:pt x="3237" y="726"/>
                </a:lnTo>
                <a:lnTo>
                  <a:pt x="3218" y="715"/>
                </a:lnTo>
                <a:lnTo>
                  <a:pt x="3203" y="702"/>
                </a:lnTo>
                <a:lnTo>
                  <a:pt x="3191" y="686"/>
                </a:lnTo>
                <a:lnTo>
                  <a:pt x="3182" y="667"/>
                </a:lnTo>
                <a:lnTo>
                  <a:pt x="3175" y="647"/>
                </a:lnTo>
                <a:lnTo>
                  <a:pt x="3171" y="625"/>
                </a:lnTo>
                <a:lnTo>
                  <a:pt x="3170" y="603"/>
                </a:lnTo>
                <a:lnTo>
                  <a:pt x="3172" y="577"/>
                </a:lnTo>
                <a:lnTo>
                  <a:pt x="3177" y="553"/>
                </a:lnTo>
                <a:lnTo>
                  <a:pt x="3186" y="532"/>
                </a:lnTo>
                <a:lnTo>
                  <a:pt x="3199" y="513"/>
                </a:lnTo>
                <a:lnTo>
                  <a:pt x="3216" y="497"/>
                </a:lnTo>
                <a:lnTo>
                  <a:pt x="3234" y="485"/>
                </a:lnTo>
                <a:lnTo>
                  <a:pt x="3258" y="478"/>
                </a:lnTo>
                <a:lnTo>
                  <a:pt x="3284" y="475"/>
                </a:lnTo>
                <a:close/>
                <a:moveTo>
                  <a:pt x="2829" y="475"/>
                </a:moveTo>
                <a:lnTo>
                  <a:pt x="2851" y="477"/>
                </a:lnTo>
                <a:lnTo>
                  <a:pt x="2871" y="482"/>
                </a:lnTo>
                <a:lnTo>
                  <a:pt x="2890" y="490"/>
                </a:lnTo>
                <a:lnTo>
                  <a:pt x="2905" y="502"/>
                </a:lnTo>
                <a:lnTo>
                  <a:pt x="2918" y="516"/>
                </a:lnTo>
                <a:lnTo>
                  <a:pt x="2926" y="536"/>
                </a:lnTo>
                <a:lnTo>
                  <a:pt x="2931" y="558"/>
                </a:lnTo>
                <a:lnTo>
                  <a:pt x="2912" y="558"/>
                </a:lnTo>
                <a:lnTo>
                  <a:pt x="2908" y="537"/>
                </a:lnTo>
                <a:lnTo>
                  <a:pt x="2899" y="521"/>
                </a:lnTo>
                <a:lnTo>
                  <a:pt x="2886" y="508"/>
                </a:lnTo>
                <a:lnTo>
                  <a:pt x="2870" y="498"/>
                </a:lnTo>
                <a:lnTo>
                  <a:pt x="2850" y="494"/>
                </a:lnTo>
                <a:lnTo>
                  <a:pt x="2829" y="491"/>
                </a:lnTo>
                <a:lnTo>
                  <a:pt x="2806" y="494"/>
                </a:lnTo>
                <a:lnTo>
                  <a:pt x="2788" y="501"/>
                </a:lnTo>
                <a:lnTo>
                  <a:pt x="2771" y="511"/>
                </a:lnTo>
                <a:lnTo>
                  <a:pt x="2758" y="525"/>
                </a:lnTo>
                <a:lnTo>
                  <a:pt x="2747" y="543"/>
                </a:lnTo>
                <a:lnTo>
                  <a:pt x="2739" y="562"/>
                </a:lnTo>
                <a:lnTo>
                  <a:pt x="2735" y="581"/>
                </a:lnTo>
                <a:lnTo>
                  <a:pt x="2734" y="603"/>
                </a:lnTo>
                <a:lnTo>
                  <a:pt x="2735" y="626"/>
                </a:lnTo>
                <a:lnTo>
                  <a:pt x="2739" y="648"/>
                </a:lnTo>
                <a:lnTo>
                  <a:pt x="2747" y="668"/>
                </a:lnTo>
                <a:lnTo>
                  <a:pt x="2757" y="686"/>
                </a:lnTo>
                <a:lnTo>
                  <a:pt x="2770" y="699"/>
                </a:lnTo>
                <a:lnTo>
                  <a:pt x="2786" y="709"/>
                </a:lnTo>
                <a:lnTo>
                  <a:pt x="2806" y="716"/>
                </a:lnTo>
                <a:lnTo>
                  <a:pt x="2829" y="718"/>
                </a:lnTo>
                <a:lnTo>
                  <a:pt x="2851" y="715"/>
                </a:lnTo>
                <a:lnTo>
                  <a:pt x="2870" y="708"/>
                </a:lnTo>
                <a:lnTo>
                  <a:pt x="2886" y="696"/>
                </a:lnTo>
                <a:lnTo>
                  <a:pt x="2900" y="681"/>
                </a:lnTo>
                <a:lnTo>
                  <a:pt x="2910" y="662"/>
                </a:lnTo>
                <a:lnTo>
                  <a:pt x="2914" y="641"/>
                </a:lnTo>
                <a:lnTo>
                  <a:pt x="2933" y="641"/>
                </a:lnTo>
                <a:lnTo>
                  <a:pt x="2927" y="665"/>
                </a:lnTo>
                <a:lnTo>
                  <a:pt x="2918" y="686"/>
                </a:lnTo>
                <a:lnTo>
                  <a:pt x="2905" y="702"/>
                </a:lnTo>
                <a:lnTo>
                  <a:pt x="2890" y="716"/>
                </a:lnTo>
                <a:lnTo>
                  <a:pt x="2871" y="726"/>
                </a:lnTo>
                <a:lnTo>
                  <a:pt x="2851" y="731"/>
                </a:lnTo>
                <a:lnTo>
                  <a:pt x="2829" y="734"/>
                </a:lnTo>
                <a:lnTo>
                  <a:pt x="2804" y="731"/>
                </a:lnTo>
                <a:lnTo>
                  <a:pt x="2782" y="726"/>
                </a:lnTo>
                <a:lnTo>
                  <a:pt x="2763" y="715"/>
                </a:lnTo>
                <a:lnTo>
                  <a:pt x="2748" y="702"/>
                </a:lnTo>
                <a:lnTo>
                  <a:pt x="2736" y="686"/>
                </a:lnTo>
                <a:lnTo>
                  <a:pt x="2727" y="667"/>
                </a:lnTo>
                <a:lnTo>
                  <a:pt x="2721" y="647"/>
                </a:lnTo>
                <a:lnTo>
                  <a:pt x="2716" y="625"/>
                </a:lnTo>
                <a:lnTo>
                  <a:pt x="2715" y="603"/>
                </a:lnTo>
                <a:lnTo>
                  <a:pt x="2717" y="577"/>
                </a:lnTo>
                <a:lnTo>
                  <a:pt x="2723" y="553"/>
                </a:lnTo>
                <a:lnTo>
                  <a:pt x="2731" y="532"/>
                </a:lnTo>
                <a:lnTo>
                  <a:pt x="2744" y="513"/>
                </a:lnTo>
                <a:lnTo>
                  <a:pt x="2761" y="497"/>
                </a:lnTo>
                <a:lnTo>
                  <a:pt x="2781" y="485"/>
                </a:lnTo>
                <a:lnTo>
                  <a:pt x="2803" y="478"/>
                </a:lnTo>
                <a:lnTo>
                  <a:pt x="2829" y="475"/>
                </a:lnTo>
                <a:close/>
                <a:moveTo>
                  <a:pt x="2581" y="475"/>
                </a:moveTo>
                <a:lnTo>
                  <a:pt x="2598" y="476"/>
                </a:lnTo>
                <a:lnTo>
                  <a:pt x="2613" y="478"/>
                </a:lnTo>
                <a:lnTo>
                  <a:pt x="2628" y="482"/>
                </a:lnTo>
                <a:lnTo>
                  <a:pt x="2641" y="489"/>
                </a:lnTo>
                <a:lnTo>
                  <a:pt x="2652" y="497"/>
                </a:lnTo>
                <a:lnTo>
                  <a:pt x="2661" y="509"/>
                </a:lnTo>
                <a:lnTo>
                  <a:pt x="2666" y="523"/>
                </a:lnTo>
                <a:lnTo>
                  <a:pt x="2668" y="539"/>
                </a:lnTo>
                <a:lnTo>
                  <a:pt x="2668" y="682"/>
                </a:lnTo>
                <a:lnTo>
                  <a:pt x="2668" y="692"/>
                </a:lnTo>
                <a:lnTo>
                  <a:pt x="2669" y="699"/>
                </a:lnTo>
                <a:lnTo>
                  <a:pt x="2671" y="706"/>
                </a:lnTo>
                <a:lnTo>
                  <a:pt x="2676" y="710"/>
                </a:lnTo>
                <a:lnTo>
                  <a:pt x="2684" y="713"/>
                </a:lnTo>
                <a:lnTo>
                  <a:pt x="2688" y="711"/>
                </a:lnTo>
                <a:lnTo>
                  <a:pt x="2693" y="711"/>
                </a:lnTo>
                <a:lnTo>
                  <a:pt x="2697" y="710"/>
                </a:lnTo>
                <a:lnTo>
                  <a:pt x="2697" y="727"/>
                </a:lnTo>
                <a:lnTo>
                  <a:pt x="2690" y="728"/>
                </a:lnTo>
                <a:lnTo>
                  <a:pt x="2683" y="728"/>
                </a:lnTo>
                <a:lnTo>
                  <a:pt x="2670" y="727"/>
                </a:lnTo>
                <a:lnTo>
                  <a:pt x="2661" y="723"/>
                </a:lnTo>
                <a:lnTo>
                  <a:pt x="2655" y="717"/>
                </a:lnTo>
                <a:lnTo>
                  <a:pt x="2652" y="710"/>
                </a:lnTo>
                <a:lnTo>
                  <a:pt x="2650" y="702"/>
                </a:lnTo>
                <a:lnTo>
                  <a:pt x="2649" y="692"/>
                </a:lnTo>
                <a:lnTo>
                  <a:pt x="2649" y="679"/>
                </a:lnTo>
                <a:lnTo>
                  <a:pt x="2649" y="679"/>
                </a:lnTo>
                <a:lnTo>
                  <a:pt x="2641" y="693"/>
                </a:lnTo>
                <a:lnTo>
                  <a:pt x="2630" y="707"/>
                </a:lnTo>
                <a:lnTo>
                  <a:pt x="2616" y="717"/>
                </a:lnTo>
                <a:lnTo>
                  <a:pt x="2599" y="727"/>
                </a:lnTo>
                <a:lnTo>
                  <a:pt x="2579" y="731"/>
                </a:lnTo>
                <a:lnTo>
                  <a:pt x="2557" y="734"/>
                </a:lnTo>
                <a:lnTo>
                  <a:pt x="2538" y="733"/>
                </a:lnTo>
                <a:lnTo>
                  <a:pt x="2520" y="729"/>
                </a:lnTo>
                <a:lnTo>
                  <a:pt x="2505" y="723"/>
                </a:lnTo>
                <a:lnTo>
                  <a:pt x="2492" y="714"/>
                </a:lnTo>
                <a:lnTo>
                  <a:pt x="2483" y="701"/>
                </a:lnTo>
                <a:lnTo>
                  <a:pt x="2477" y="685"/>
                </a:lnTo>
                <a:lnTo>
                  <a:pt x="2474" y="665"/>
                </a:lnTo>
                <a:lnTo>
                  <a:pt x="2477" y="645"/>
                </a:lnTo>
                <a:lnTo>
                  <a:pt x="2483" y="629"/>
                </a:lnTo>
                <a:lnTo>
                  <a:pt x="2492" y="617"/>
                </a:lnTo>
                <a:lnTo>
                  <a:pt x="2504" y="607"/>
                </a:lnTo>
                <a:lnTo>
                  <a:pt x="2518" y="600"/>
                </a:lnTo>
                <a:lnTo>
                  <a:pt x="2533" y="595"/>
                </a:lnTo>
                <a:lnTo>
                  <a:pt x="2550" y="593"/>
                </a:lnTo>
                <a:lnTo>
                  <a:pt x="2565" y="591"/>
                </a:lnTo>
                <a:lnTo>
                  <a:pt x="2592" y="588"/>
                </a:lnTo>
                <a:lnTo>
                  <a:pt x="2613" y="586"/>
                </a:lnTo>
                <a:lnTo>
                  <a:pt x="2628" y="583"/>
                </a:lnTo>
                <a:lnTo>
                  <a:pt x="2639" y="578"/>
                </a:lnTo>
                <a:lnTo>
                  <a:pt x="2645" y="572"/>
                </a:lnTo>
                <a:lnTo>
                  <a:pt x="2648" y="564"/>
                </a:lnTo>
                <a:lnTo>
                  <a:pt x="2650" y="553"/>
                </a:lnTo>
                <a:lnTo>
                  <a:pt x="2650" y="539"/>
                </a:lnTo>
                <a:lnTo>
                  <a:pt x="2649" y="535"/>
                </a:lnTo>
                <a:lnTo>
                  <a:pt x="2647" y="528"/>
                </a:lnTo>
                <a:lnTo>
                  <a:pt x="2643" y="519"/>
                </a:lnTo>
                <a:lnTo>
                  <a:pt x="2637" y="511"/>
                </a:lnTo>
                <a:lnTo>
                  <a:pt x="2628" y="504"/>
                </a:lnTo>
                <a:lnTo>
                  <a:pt x="2616" y="497"/>
                </a:lnTo>
                <a:lnTo>
                  <a:pt x="2601" y="492"/>
                </a:lnTo>
                <a:lnTo>
                  <a:pt x="2581" y="491"/>
                </a:lnTo>
                <a:lnTo>
                  <a:pt x="2560" y="494"/>
                </a:lnTo>
                <a:lnTo>
                  <a:pt x="2542" y="498"/>
                </a:lnTo>
                <a:lnTo>
                  <a:pt x="2527" y="508"/>
                </a:lnTo>
                <a:lnTo>
                  <a:pt x="2517" y="521"/>
                </a:lnTo>
                <a:lnTo>
                  <a:pt x="2508" y="537"/>
                </a:lnTo>
                <a:lnTo>
                  <a:pt x="2505" y="557"/>
                </a:lnTo>
                <a:lnTo>
                  <a:pt x="2487" y="557"/>
                </a:lnTo>
                <a:lnTo>
                  <a:pt x="2490" y="536"/>
                </a:lnTo>
                <a:lnTo>
                  <a:pt x="2497" y="517"/>
                </a:lnTo>
                <a:lnTo>
                  <a:pt x="2507" y="502"/>
                </a:lnTo>
                <a:lnTo>
                  <a:pt x="2520" y="490"/>
                </a:lnTo>
                <a:lnTo>
                  <a:pt x="2538" y="482"/>
                </a:lnTo>
                <a:lnTo>
                  <a:pt x="2558" y="477"/>
                </a:lnTo>
                <a:lnTo>
                  <a:pt x="2581" y="475"/>
                </a:lnTo>
                <a:close/>
                <a:moveTo>
                  <a:pt x="2199" y="475"/>
                </a:moveTo>
                <a:lnTo>
                  <a:pt x="2222" y="477"/>
                </a:lnTo>
                <a:lnTo>
                  <a:pt x="2243" y="484"/>
                </a:lnTo>
                <a:lnTo>
                  <a:pt x="2261" y="494"/>
                </a:lnTo>
                <a:lnTo>
                  <a:pt x="2276" y="506"/>
                </a:lnTo>
                <a:lnTo>
                  <a:pt x="2288" y="523"/>
                </a:lnTo>
                <a:lnTo>
                  <a:pt x="2297" y="540"/>
                </a:lnTo>
                <a:lnTo>
                  <a:pt x="2304" y="560"/>
                </a:lnTo>
                <a:lnTo>
                  <a:pt x="2308" y="583"/>
                </a:lnTo>
                <a:lnTo>
                  <a:pt x="2309" y="605"/>
                </a:lnTo>
                <a:lnTo>
                  <a:pt x="2308" y="632"/>
                </a:lnTo>
                <a:lnTo>
                  <a:pt x="2302" y="656"/>
                </a:lnTo>
                <a:lnTo>
                  <a:pt x="2294" y="679"/>
                </a:lnTo>
                <a:lnTo>
                  <a:pt x="2282" y="697"/>
                </a:lnTo>
                <a:lnTo>
                  <a:pt x="2267" y="713"/>
                </a:lnTo>
                <a:lnTo>
                  <a:pt x="2247" y="724"/>
                </a:lnTo>
                <a:lnTo>
                  <a:pt x="2225" y="731"/>
                </a:lnTo>
                <a:lnTo>
                  <a:pt x="2199" y="734"/>
                </a:lnTo>
                <a:lnTo>
                  <a:pt x="2179" y="733"/>
                </a:lnTo>
                <a:lnTo>
                  <a:pt x="2160" y="728"/>
                </a:lnTo>
                <a:lnTo>
                  <a:pt x="2144" y="720"/>
                </a:lnTo>
                <a:lnTo>
                  <a:pt x="2129" y="709"/>
                </a:lnTo>
                <a:lnTo>
                  <a:pt x="2117" y="695"/>
                </a:lnTo>
                <a:lnTo>
                  <a:pt x="2109" y="676"/>
                </a:lnTo>
                <a:lnTo>
                  <a:pt x="2107" y="676"/>
                </a:lnTo>
                <a:lnTo>
                  <a:pt x="2107" y="817"/>
                </a:lnTo>
                <a:lnTo>
                  <a:pt x="2089" y="817"/>
                </a:lnTo>
                <a:lnTo>
                  <a:pt x="2089" y="481"/>
                </a:lnTo>
                <a:lnTo>
                  <a:pt x="2107" y="481"/>
                </a:lnTo>
                <a:lnTo>
                  <a:pt x="2107" y="538"/>
                </a:lnTo>
                <a:lnTo>
                  <a:pt x="2109" y="538"/>
                </a:lnTo>
                <a:lnTo>
                  <a:pt x="2113" y="526"/>
                </a:lnTo>
                <a:lnTo>
                  <a:pt x="2120" y="515"/>
                </a:lnTo>
                <a:lnTo>
                  <a:pt x="2130" y="503"/>
                </a:lnTo>
                <a:lnTo>
                  <a:pt x="2143" y="492"/>
                </a:lnTo>
                <a:lnTo>
                  <a:pt x="2158" y="483"/>
                </a:lnTo>
                <a:lnTo>
                  <a:pt x="2177" y="477"/>
                </a:lnTo>
                <a:lnTo>
                  <a:pt x="2199" y="475"/>
                </a:lnTo>
                <a:close/>
                <a:moveTo>
                  <a:pt x="2994" y="405"/>
                </a:moveTo>
                <a:lnTo>
                  <a:pt x="3013" y="405"/>
                </a:lnTo>
                <a:lnTo>
                  <a:pt x="3013" y="481"/>
                </a:lnTo>
                <a:lnTo>
                  <a:pt x="3067" y="481"/>
                </a:lnTo>
                <a:lnTo>
                  <a:pt x="3067" y="497"/>
                </a:lnTo>
                <a:lnTo>
                  <a:pt x="3013" y="497"/>
                </a:lnTo>
                <a:lnTo>
                  <a:pt x="3013" y="669"/>
                </a:lnTo>
                <a:lnTo>
                  <a:pt x="3014" y="687"/>
                </a:lnTo>
                <a:lnTo>
                  <a:pt x="3019" y="699"/>
                </a:lnTo>
                <a:lnTo>
                  <a:pt x="3027" y="706"/>
                </a:lnTo>
                <a:lnTo>
                  <a:pt x="3037" y="710"/>
                </a:lnTo>
                <a:lnTo>
                  <a:pt x="3050" y="713"/>
                </a:lnTo>
                <a:lnTo>
                  <a:pt x="3066" y="713"/>
                </a:lnTo>
                <a:lnTo>
                  <a:pt x="3066" y="728"/>
                </a:lnTo>
                <a:lnTo>
                  <a:pt x="3053" y="729"/>
                </a:lnTo>
                <a:lnTo>
                  <a:pt x="3039" y="728"/>
                </a:lnTo>
                <a:lnTo>
                  <a:pt x="3027" y="726"/>
                </a:lnTo>
                <a:lnTo>
                  <a:pt x="3015" y="721"/>
                </a:lnTo>
                <a:lnTo>
                  <a:pt x="3007" y="713"/>
                </a:lnTo>
                <a:lnTo>
                  <a:pt x="3000" y="702"/>
                </a:lnTo>
                <a:lnTo>
                  <a:pt x="2995" y="688"/>
                </a:lnTo>
                <a:lnTo>
                  <a:pt x="2994" y="669"/>
                </a:lnTo>
                <a:lnTo>
                  <a:pt x="2994" y="497"/>
                </a:lnTo>
                <a:lnTo>
                  <a:pt x="2948" y="497"/>
                </a:lnTo>
                <a:lnTo>
                  <a:pt x="2948" y="481"/>
                </a:lnTo>
                <a:lnTo>
                  <a:pt x="2994" y="481"/>
                </a:lnTo>
                <a:lnTo>
                  <a:pt x="2994" y="405"/>
                </a:lnTo>
                <a:close/>
                <a:moveTo>
                  <a:pt x="1109" y="389"/>
                </a:moveTo>
                <a:lnTo>
                  <a:pt x="1091" y="401"/>
                </a:lnTo>
                <a:lnTo>
                  <a:pt x="1067" y="410"/>
                </a:lnTo>
                <a:lnTo>
                  <a:pt x="1043" y="417"/>
                </a:lnTo>
                <a:lnTo>
                  <a:pt x="1016" y="423"/>
                </a:lnTo>
                <a:lnTo>
                  <a:pt x="986" y="428"/>
                </a:lnTo>
                <a:lnTo>
                  <a:pt x="957" y="431"/>
                </a:lnTo>
                <a:lnTo>
                  <a:pt x="926" y="436"/>
                </a:lnTo>
                <a:lnTo>
                  <a:pt x="896" y="441"/>
                </a:lnTo>
                <a:lnTo>
                  <a:pt x="874" y="447"/>
                </a:lnTo>
                <a:lnTo>
                  <a:pt x="851" y="453"/>
                </a:lnTo>
                <a:lnTo>
                  <a:pt x="831" y="460"/>
                </a:lnTo>
                <a:lnTo>
                  <a:pt x="813" y="469"/>
                </a:lnTo>
                <a:lnTo>
                  <a:pt x="795" y="481"/>
                </a:lnTo>
                <a:lnTo>
                  <a:pt x="781" y="495"/>
                </a:lnTo>
                <a:lnTo>
                  <a:pt x="769" y="511"/>
                </a:lnTo>
                <a:lnTo>
                  <a:pt x="760" y="530"/>
                </a:lnTo>
                <a:lnTo>
                  <a:pt x="754" y="553"/>
                </a:lnTo>
                <a:lnTo>
                  <a:pt x="753" y="579"/>
                </a:lnTo>
                <a:lnTo>
                  <a:pt x="755" y="605"/>
                </a:lnTo>
                <a:lnTo>
                  <a:pt x="762" y="627"/>
                </a:lnTo>
                <a:lnTo>
                  <a:pt x="773" y="646"/>
                </a:lnTo>
                <a:lnTo>
                  <a:pt x="787" y="660"/>
                </a:lnTo>
                <a:lnTo>
                  <a:pt x="803" y="673"/>
                </a:lnTo>
                <a:lnTo>
                  <a:pt x="823" y="681"/>
                </a:lnTo>
                <a:lnTo>
                  <a:pt x="844" y="687"/>
                </a:lnTo>
                <a:lnTo>
                  <a:pt x="867" y="690"/>
                </a:lnTo>
                <a:lnTo>
                  <a:pt x="891" y="692"/>
                </a:lnTo>
                <a:lnTo>
                  <a:pt x="928" y="690"/>
                </a:lnTo>
                <a:lnTo>
                  <a:pt x="960" y="683"/>
                </a:lnTo>
                <a:lnTo>
                  <a:pt x="990" y="675"/>
                </a:lnTo>
                <a:lnTo>
                  <a:pt x="1017" y="662"/>
                </a:lnTo>
                <a:lnTo>
                  <a:pt x="1039" y="648"/>
                </a:lnTo>
                <a:lnTo>
                  <a:pt x="1058" y="632"/>
                </a:lnTo>
                <a:lnTo>
                  <a:pt x="1074" y="613"/>
                </a:lnTo>
                <a:lnTo>
                  <a:pt x="1087" y="594"/>
                </a:lnTo>
                <a:lnTo>
                  <a:pt x="1097" y="574"/>
                </a:lnTo>
                <a:lnTo>
                  <a:pt x="1104" y="556"/>
                </a:lnTo>
                <a:lnTo>
                  <a:pt x="1108" y="537"/>
                </a:lnTo>
                <a:lnTo>
                  <a:pt x="1109" y="518"/>
                </a:lnTo>
                <a:lnTo>
                  <a:pt x="1109" y="389"/>
                </a:lnTo>
                <a:close/>
                <a:moveTo>
                  <a:pt x="3104" y="385"/>
                </a:moveTo>
                <a:lnTo>
                  <a:pt x="3123" y="385"/>
                </a:lnTo>
                <a:lnTo>
                  <a:pt x="3123" y="435"/>
                </a:lnTo>
                <a:lnTo>
                  <a:pt x="3104" y="435"/>
                </a:lnTo>
                <a:lnTo>
                  <a:pt x="3104" y="385"/>
                </a:lnTo>
                <a:close/>
                <a:moveTo>
                  <a:pt x="2450" y="155"/>
                </a:moveTo>
                <a:lnTo>
                  <a:pt x="2428" y="159"/>
                </a:lnTo>
                <a:lnTo>
                  <a:pt x="2409" y="167"/>
                </a:lnTo>
                <a:lnTo>
                  <a:pt x="2392" y="178"/>
                </a:lnTo>
                <a:lnTo>
                  <a:pt x="2379" y="195"/>
                </a:lnTo>
                <a:lnTo>
                  <a:pt x="2369" y="214"/>
                </a:lnTo>
                <a:lnTo>
                  <a:pt x="2363" y="234"/>
                </a:lnTo>
                <a:lnTo>
                  <a:pt x="2360" y="255"/>
                </a:lnTo>
                <a:lnTo>
                  <a:pt x="2540" y="255"/>
                </a:lnTo>
                <a:lnTo>
                  <a:pt x="2538" y="234"/>
                </a:lnTo>
                <a:lnTo>
                  <a:pt x="2532" y="212"/>
                </a:lnTo>
                <a:lnTo>
                  <a:pt x="2523" y="194"/>
                </a:lnTo>
                <a:lnTo>
                  <a:pt x="2510" y="178"/>
                </a:lnTo>
                <a:lnTo>
                  <a:pt x="2493" y="166"/>
                </a:lnTo>
                <a:lnTo>
                  <a:pt x="2473" y="157"/>
                </a:lnTo>
                <a:lnTo>
                  <a:pt x="2450" y="155"/>
                </a:lnTo>
                <a:close/>
                <a:moveTo>
                  <a:pt x="2202" y="155"/>
                </a:moveTo>
                <a:lnTo>
                  <a:pt x="2180" y="157"/>
                </a:lnTo>
                <a:lnTo>
                  <a:pt x="2160" y="163"/>
                </a:lnTo>
                <a:lnTo>
                  <a:pt x="2144" y="173"/>
                </a:lnTo>
                <a:lnTo>
                  <a:pt x="2131" y="186"/>
                </a:lnTo>
                <a:lnTo>
                  <a:pt x="2120" y="202"/>
                </a:lnTo>
                <a:lnTo>
                  <a:pt x="2113" y="219"/>
                </a:lnTo>
                <a:lnTo>
                  <a:pt x="2110" y="241"/>
                </a:lnTo>
                <a:lnTo>
                  <a:pt x="2107" y="263"/>
                </a:lnTo>
                <a:lnTo>
                  <a:pt x="2110" y="285"/>
                </a:lnTo>
                <a:lnTo>
                  <a:pt x="2113" y="307"/>
                </a:lnTo>
                <a:lnTo>
                  <a:pt x="2120" y="327"/>
                </a:lnTo>
                <a:lnTo>
                  <a:pt x="2130" y="345"/>
                </a:lnTo>
                <a:lnTo>
                  <a:pt x="2143" y="360"/>
                </a:lnTo>
                <a:lnTo>
                  <a:pt x="2159" y="372"/>
                </a:lnTo>
                <a:lnTo>
                  <a:pt x="2179" y="379"/>
                </a:lnTo>
                <a:lnTo>
                  <a:pt x="2202" y="382"/>
                </a:lnTo>
                <a:lnTo>
                  <a:pt x="2222" y="380"/>
                </a:lnTo>
                <a:lnTo>
                  <a:pt x="2240" y="373"/>
                </a:lnTo>
                <a:lnTo>
                  <a:pt x="2254" y="364"/>
                </a:lnTo>
                <a:lnTo>
                  <a:pt x="2266" y="351"/>
                </a:lnTo>
                <a:lnTo>
                  <a:pt x="2275" y="335"/>
                </a:lnTo>
                <a:lnTo>
                  <a:pt x="2282" y="319"/>
                </a:lnTo>
                <a:lnTo>
                  <a:pt x="2287" y="300"/>
                </a:lnTo>
                <a:lnTo>
                  <a:pt x="2290" y="282"/>
                </a:lnTo>
                <a:lnTo>
                  <a:pt x="2292" y="263"/>
                </a:lnTo>
                <a:lnTo>
                  <a:pt x="2289" y="243"/>
                </a:lnTo>
                <a:lnTo>
                  <a:pt x="2286" y="223"/>
                </a:lnTo>
                <a:lnTo>
                  <a:pt x="2279" y="204"/>
                </a:lnTo>
                <a:lnTo>
                  <a:pt x="2269" y="188"/>
                </a:lnTo>
                <a:lnTo>
                  <a:pt x="2256" y="175"/>
                </a:lnTo>
                <a:lnTo>
                  <a:pt x="2241" y="164"/>
                </a:lnTo>
                <a:lnTo>
                  <a:pt x="2223" y="157"/>
                </a:lnTo>
                <a:lnTo>
                  <a:pt x="2202" y="155"/>
                </a:lnTo>
                <a:close/>
                <a:moveTo>
                  <a:pt x="2690" y="140"/>
                </a:moveTo>
                <a:lnTo>
                  <a:pt x="2711" y="141"/>
                </a:lnTo>
                <a:lnTo>
                  <a:pt x="2731" y="145"/>
                </a:lnTo>
                <a:lnTo>
                  <a:pt x="2748" y="153"/>
                </a:lnTo>
                <a:lnTo>
                  <a:pt x="2762" y="163"/>
                </a:lnTo>
                <a:lnTo>
                  <a:pt x="2772" y="177"/>
                </a:lnTo>
                <a:lnTo>
                  <a:pt x="2779" y="196"/>
                </a:lnTo>
                <a:lnTo>
                  <a:pt x="2782" y="218"/>
                </a:lnTo>
                <a:lnTo>
                  <a:pt x="2763" y="218"/>
                </a:lnTo>
                <a:lnTo>
                  <a:pt x="2761" y="201"/>
                </a:lnTo>
                <a:lnTo>
                  <a:pt x="2756" y="186"/>
                </a:lnTo>
                <a:lnTo>
                  <a:pt x="2748" y="175"/>
                </a:lnTo>
                <a:lnTo>
                  <a:pt x="2736" y="166"/>
                </a:lnTo>
                <a:lnTo>
                  <a:pt x="2723" y="160"/>
                </a:lnTo>
                <a:lnTo>
                  <a:pt x="2707" y="156"/>
                </a:lnTo>
                <a:lnTo>
                  <a:pt x="2690" y="155"/>
                </a:lnTo>
                <a:lnTo>
                  <a:pt x="2675" y="156"/>
                </a:lnTo>
                <a:lnTo>
                  <a:pt x="2661" y="159"/>
                </a:lnTo>
                <a:lnTo>
                  <a:pt x="2648" y="163"/>
                </a:lnTo>
                <a:lnTo>
                  <a:pt x="2636" y="169"/>
                </a:lnTo>
                <a:lnTo>
                  <a:pt x="2627" y="178"/>
                </a:lnTo>
                <a:lnTo>
                  <a:pt x="2621" y="189"/>
                </a:lnTo>
                <a:lnTo>
                  <a:pt x="2619" y="203"/>
                </a:lnTo>
                <a:lnTo>
                  <a:pt x="2621" y="217"/>
                </a:lnTo>
                <a:lnTo>
                  <a:pt x="2628" y="229"/>
                </a:lnTo>
                <a:lnTo>
                  <a:pt x="2639" y="238"/>
                </a:lnTo>
                <a:lnTo>
                  <a:pt x="2652" y="244"/>
                </a:lnTo>
                <a:lnTo>
                  <a:pt x="2668" y="249"/>
                </a:lnTo>
                <a:lnTo>
                  <a:pt x="2684" y="253"/>
                </a:lnTo>
                <a:lnTo>
                  <a:pt x="2701" y="257"/>
                </a:lnTo>
                <a:lnTo>
                  <a:pt x="2720" y="260"/>
                </a:lnTo>
                <a:lnTo>
                  <a:pt x="2736" y="265"/>
                </a:lnTo>
                <a:lnTo>
                  <a:pt x="2750" y="270"/>
                </a:lnTo>
                <a:lnTo>
                  <a:pt x="2763" y="277"/>
                </a:lnTo>
                <a:lnTo>
                  <a:pt x="2774" y="286"/>
                </a:lnTo>
                <a:lnTo>
                  <a:pt x="2782" y="298"/>
                </a:lnTo>
                <a:lnTo>
                  <a:pt x="2786" y="312"/>
                </a:lnTo>
                <a:lnTo>
                  <a:pt x="2789" y="330"/>
                </a:lnTo>
                <a:lnTo>
                  <a:pt x="2786" y="347"/>
                </a:lnTo>
                <a:lnTo>
                  <a:pt x="2779" y="362"/>
                </a:lnTo>
                <a:lnTo>
                  <a:pt x="2770" y="374"/>
                </a:lnTo>
                <a:lnTo>
                  <a:pt x="2757" y="383"/>
                </a:lnTo>
                <a:lnTo>
                  <a:pt x="2742" y="390"/>
                </a:lnTo>
                <a:lnTo>
                  <a:pt x="2725" y="394"/>
                </a:lnTo>
                <a:lnTo>
                  <a:pt x="2709" y="396"/>
                </a:lnTo>
                <a:lnTo>
                  <a:pt x="2693" y="398"/>
                </a:lnTo>
                <a:lnTo>
                  <a:pt x="2669" y="396"/>
                </a:lnTo>
                <a:lnTo>
                  <a:pt x="2648" y="390"/>
                </a:lnTo>
                <a:lnTo>
                  <a:pt x="2629" y="381"/>
                </a:lnTo>
                <a:lnTo>
                  <a:pt x="2614" y="368"/>
                </a:lnTo>
                <a:lnTo>
                  <a:pt x="2602" y="352"/>
                </a:lnTo>
                <a:lnTo>
                  <a:pt x="2595" y="333"/>
                </a:lnTo>
                <a:lnTo>
                  <a:pt x="2592" y="310"/>
                </a:lnTo>
                <a:lnTo>
                  <a:pt x="2610" y="310"/>
                </a:lnTo>
                <a:lnTo>
                  <a:pt x="2614" y="331"/>
                </a:lnTo>
                <a:lnTo>
                  <a:pt x="2622" y="348"/>
                </a:lnTo>
                <a:lnTo>
                  <a:pt x="2635" y="362"/>
                </a:lnTo>
                <a:lnTo>
                  <a:pt x="2652" y="373"/>
                </a:lnTo>
                <a:lnTo>
                  <a:pt x="2670" y="380"/>
                </a:lnTo>
                <a:lnTo>
                  <a:pt x="2693" y="382"/>
                </a:lnTo>
                <a:lnTo>
                  <a:pt x="2704" y="381"/>
                </a:lnTo>
                <a:lnTo>
                  <a:pt x="2718" y="380"/>
                </a:lnTo>
                <a:lnTo>
                  <a:pt x="2731" y="376"/>
                </a:lnTo>
                <a:lnTo>
                  <a:pt x="2743" y="372"/>
                </a:lnTo>
                <a:lnTo>
                  <a:pt x="2754" y="365"/>
                </a:lnTo>
                <a:lnTo>
                  <a:pt x="2763" y="355"/>
                </a:lnTo>
                <a:lnTo>
                  <a:pt x="2769" y="344"/>
                </a:lnTo>
                <a:lnTo>
                  <a:pt x="2770" y="330"/>
                </a:lnTo>
                <a:lnTo>
                  <a:pt x="2769" y="316"/>
                </a:lnTo>
                <a:lnTo>
                  <a:pt x="2763" y="304"/>
                </a:lnTo>
                <a:lnTo>
                  <a:pt x="2755" y="296"/>
                </a:lnTo>
                <a:lnTo>
                  <a:pt x="2744" y="289"/>
                </a:lnTo>
                <a:lnTo>
                  <a:pt x="2731" y="284"/>
                </a:lnTo>
                <a:lnTo>
                  <a:pt x="2717" y="279"/>
                </a:lnTo>
                <a:lnTo>
                  <a:pt x="2702" y="276"/>
                </a:lnTo>
                <a:lnTo>
                  <a:pt x="2686" y="273"/>
                </a:lnTo>
                <a:lnTo>
                  <a:pt x="2670" y="270"/>
                </a:lnTo>
                <a:lnTo>
                  <a:pt x="2654" y="265"/>
                </a:lnTo>
                <a:lnTo>
                  <a:pt x="2640" y="260"/>
                </a:lnTo>
                <a:lnTo>
                  <a:pt x="2627" y="253"/>
                </a:lnTo>
                <a:lnTo>
                  <a:pt x="2616" y="245"/>
                </a:lnTo>
                <a:lnTo>
                  <a:pt x="2608" y="234"/>
                </a:lnTo>
                <a:lnTo>
                  <a:pt x="2602" y="219"/>
                </a:lnTo>
                <a:lnTo>
                  <a:pt x="2601" y="203"/>
                </a:lnTo>
                <a:lnTo>
                  <a:pt x="2602" y="186"/>
                </a:lnTo>
                <a:lnTo>
                  <a:pt x="2609" y="173"/>
                </a:lnTo>
                <a:lnTo>
                  <a:pt x="2618" y="161"/>
                </a:lnTo>
                <a:lnTo>
                  <a:pt x="2629" y="153"/>
                </a:lnTo>
                <a:lnTo>
                  <a:pt x="2643" y="147"/>
                </a:lnTo>
                <a:lnTo>
                  <a:pt x="2659" y="142"/>
                </a:lnTo>
                <a:lnTo>
                  <a:pt x="2674" y="140"/>
                </a:lnTo>
                <a:lnTo>
                  <a:pt x="2690" y="140"/>
                </a:lnTo>
                <a:close/>
                <a:moveTo>
                  <a:pt x="2450" y="140"/>
                </a:moveTo>
                <a:lnTo>
                  <a:pt x="2474" y="141"/>
                </a:lnTo>
                <a:lnTo>
                  <a:pt x="2496" y="148"/>
                </a:lnTo>
                <a:lnTo>
                  <a:pt x="2513" y="157"/>
                </a:lnTo>
                <a:lnTo>
                  <a:pt x="2528" y="171"/>
                </a:lnTo>
                <a:lnTo>
                  <a:pt x="2540" y="187"/>
                </a:lnTo>
                <a:lnTo>
                  <a:pt x="2550" y="205"/>
                </a:lnTo>
                <a:lnTo>
                  <a:pt x="2555" y="225"/>
                </a:lnTo>
                <a:lnTo>
                  <a:pt x="2559" y="248"/>
                </a:lnTo>
                <a:lnTo>
                  <a:pt x="2559" y="271"/>
                </a:lnTo>
                <a:lnTo>
                  <a:pt x="2360" y="271"/>
                </a:lnTo>
                <a:lnTo>
                  <a:pt x="2361" y="292"/>
                </a:lnTo>
                <a:lnTo>
                  <a:pt x="2364" y="313"/>
                </a:lnTo>
                <a:lnTo>
                  <a:pt x="2371" y="332"/>
                </a:lnTo>
                <a:lnTo>
                  <a:pt x="2382" y="348"/>
                </a:lnTo>
                <a:lnTo>
                  <a:pt x="2395" y="362"/>
                </a:lnTo>
                <a:lnTo>
                  <a:pt x="2410" y="373"/>
                </a:lnTo>
                <a:lnTo>
                  <a:pt x="2429" y="380"/>
                </a:lnTo>
                <a:lnTo>
                  <a:pt x="2450" y="382"/>
                </a:lnTo>
                <a:lnTo>
                  <a:pt x="2472" y="380"/>
                </a:lnTo>
                <a:lnTo>
                  <a:pt x="2492" y="373"/>
                </a:lnTo>
                <a:lnTo>
                  <a:pt x="2508" y="362"/>
                </a:lnTo>
                <a:lnTo>
                  <a:pt x="2523" y="347"/>
                </a:lnTo>
                <a:lnTo>
                  <a:pt x="2532" y="330"/>
                </a:lnTo>
                <a:lnTo>
                  <a:pt x="2539" y="308"/>
                </a:lnTo>
                <a:lnTo>
                  <a:pt x="2557" y="308"/>
                </a:lnTo>
                <a:lnTo>
                  <a:pt x="2550" y="335"/>
                </a:lnTo>
                <a:lnTo>
                  <a:pt x="2538" y="358"/>
                </a:lnTo>
                <a:lnTo>
                  <a:pt x="2523" y="374"/>
                </a:lnTo>
                <a:lnTo>
                  <a:pt x="2501" y="387"/>
                </a:lnTo>
                <a:lnTo>
                  <a:pt x="2478" y="395"/>
                </a:lnTo>
                <a:lnTo>
                  <a:pt x="2450" y="398"/>
                </a:lnTo>
                <a:lnTo>
                  <a:pt x="2425" y="395"/>
                </a:lnTo>
                <a:lnTo>
                  <a:pt x="2403" y="388"/>
                </a:lnTo>
                <a:lnTo>
                  <a:pt x="2384" y="376"/>
                </a:lnTo>
                <a:lnTo>
                  <a:pt x="2368" y="361"/>
                </a:lnTo>
                <a:lnTo>
                  <a:pt x="2356" y="342"/>
                </a:lnTo>
                <a:lnTo>
                  <a:pt x="2348" y="321"/>
                </a:lnTo>
                <a:lnTo>
                  <a:pt x="2342" y="298"/>
                </a:lnTo>
                <a:lnTo>
                  <a:pt x="2341" y="273"/>
                </a:lnTo>
                <a:lnTo>
                  <a:pt x="2342" y="250"/>
                </a:lnTo>
                <a:lnTo>
                  <a:pt x="2345" y="229"/>
                </a:lnTo>
                <a:lnTo>
                  <a:pt x="2352" y="208"/>
                </a:lnTo>
                <a:lnTo>
                  <a:pt x="2362" y="189"/>
                </a:lnTo>
                <a:lnTo>
                  <a:pt x="2374" y="173"/>
                </a:lnTo>
                <a:lnTo>
                  <a:pt x="2389" y="159"/>
                </a:lnTo>
                <a:lnTo>
                  <a:pt x="2406" y="148"/>
                </a:lnTo>
                <a:lnTo>
                  <a:pt x="2426" y="142"/>
                </a:lnTo>
                <a:lnTo>
                  <a:pt x="2450" y="140"/>
                </a:lnTo>
                <a:close/>
                <a:moveTo>
                  <a:pt x="2852" y="68"/>
                </a:moveTo>
                <a:lnTo>
                  <a:pt x="2870" y="68"/>
                </a:lnTo>
                <a:lnTo>
                  <a:pt x="2870" y="145"/>
                </a:lnTo>
                <a:lnTo>
                  <a:pt x="2924" y="145"/>
                </a:lnTo>
                <a:lnTo>
                  <a:pt x="2924" y="161"/>
                </a:lnTo>
                <a:lnTo>
                  <a:pt x="2870" y="161"/>
                </a:lnTo>
                <a:lnTo>
                  <a:pt x="2870" y="333"/>
                </a:lnTo>
                <a:lnTo>
                  <a:pt x="2871" y="351"/>
                </a:lnTo>
                <a:lnTo>
                  <a:pt x="2876" y="362"/>
                </a:lnTo>
                <a:lnTo>
                  <a:pt x="2884" y="369"/>
                </a:lnTo>
                <a:lnTo>
                  <a:pt x="2894" y="374"/>
                </a:lnTo>
                <a:lnTo>
                  <a:pt x="2907" y="376"/>
                </a:lnTo>
                <a:lnTo>
                  <a:pt x="2924" y="376"/>
                </a:lnTo>
                <a:lnTo>
                  <a:pt x="2924" y="392"/>
                </a:lnTo>
                <a:lnTo>
                  <a:pt x="2910" y="393"/>
                </a:lnTo>
                <a:lnTo>
                  <a:pt x="2895" y="392"/>
                </a:lnTo>
                <a:lnTo>
                  <a:pt x="2884" y="389"/>
                </a:lnTo>
                <a:lnTo>
                  <a:pt x="2873" y="385"/>
                </a:lnTo>
                <a:lnTo>
                  <a:pt x="2864" y="376"/>
                </a:lnTo>
                <a:lnTo>
                  <a:pt x="2857" y="366"/>
                </a:lnTo>
                <a:lnTo>
                  <a:pt x="2852" y="352"/>
                </a:lnTo>
                <a:lnTo>
                  <a:pt x="2852" y="333"/>
                </a:lnTo>
                <a:lnTo>
                  <a:pt x="2852" y="161"/>
                </a:lnTo>
                <a:lnTo>
                  <a:pt x="2806" y="161"/>
                </a:lnTo>
                <a:lnTo>
                  <a:pt x="2806" y="145"/>
                </a:lnTo>
                <a:lnTo>
                  <a:pt x="2852" y="145"/>
                </a:lnTo>
                <a:lnTo>
                  <a:pt x="2852" y="68"/>
                </a:lnTo>
                <a:close/>
                <a:moveTo>
                  <a:pt x="2089" y="48"/>
                </a:moveTo>
                <a:lnTo>
                  <a:pt x="2107" y="48"/>
                </a:lnTo>
                <a:lnTo>
                  <a:pt x="2107" y="197"/>
                </a:lnTo>
                <a:lnTo>
                  <a:pt x="2109" y="197"/>
                </a:lnTo>
                <a:lnTo>
                  <a:pt x="2118" y="180"/>
                </a:lnTo>
                <a:lnTo>
                  <a:pt x="2130" y="166"/>
                </a:lnTo>
                <a:lnTo>
                  <a:pt x="2146" y="154"/>
                </a:lnTo>
                <a:lnTo>
                  <a:pt x="2164" y="146"/>
                </a:lnTo>
                <a:lnTo>
                  <a:pt x="2182" y="141"/>
                </a:lnTo>
                <a:lnTo>
                  <a:pt x="2202" y="140"/>
                </a:lnTo>
                <a:lnTo>
                  <a:pt x="2228" y="142"/>
                </a:lnTo>
                <a:lnTo>
                  <a:pt x="2249" y="149"/>
                </a:lnTo>
                <a:lnTo>
                  <a:pt x="2268" y="160"/>
                </a:lnTo>
                <a:lnTo>
                  <a:pt x="2283" y="175"/>
                </a:lnTo>
                <a:lnTo>
                  <a:pt x="2295" y="194"/>
                </a:lnTo>
                <a:lnTo>
                  <a:pt x="2303" y="215"/>
                </a:lnTo>
                <a:lnTo>
                  <a:pt x="2308" y="238"/>
                </a:lnTo>
                <a:lnTo>
                  <a:pt x="2309" y="263"/>
                </a:lnTo>
                <a:lnTo>
                  <a:pt x="2308" y="292"/>
                </a:lnTo>
                <a:lnTo>
                  <a:pt x="2303" y="318"/>
                </a:lnTo>
                <a:lnTo>
                  <a:pt x="2295" y="338"/>
                </a:lnTo>
                <a:lnTo>
                  <a:pt x="2286" y="355"/>
                </a:lnTo>
                <a:lnTo>
                  <a:pt x="2275" y="368"/>
                </a:lnTo>
                <a:lnTo>
                  <a:pt x="2262" y="379"/>
                </a:lnTo>
                <a:lnTo>
                  <a:pt x="2249" y="387"/>
                </a:lnTo>
                <a:lnTo>
                  <a:pt x="2236" y="392"/>
                </a:lnTo>
                <a:lnTo>
                  <a:pt x="2223" y="395"/>
                </a:lnTo>
                <a:lnTo>
                  <a:pt x="2212" y="398"/>
                </a:lnTo>
                <a:lnTo>
                  <a:pt x="2202" y="398"/>
                </a:lnTo>
                <a:lnTo>
                  <a:pt x="2180" y="395"/>
                </a:lnTo>
                <a:lnTo>
                  <a:pt x="2160" y="390"/>
                </a:lnTo>
                <a:lnTo>
                  <a:pt x="2145" y="382"/>
                </a:lnTo>
                <a:lnTo>
                  <a:pt x="2132" y="372"/>
                </a:lnTo>
                <a:lnTo>
                  <a:pt x="2123" y="361"/>
                </a:lnTo>
                <a:lnTo>
                  <a:pt x="2116" y="352"/>
                </a:lnTo>
                <a:lnTo>
                  <a:pt x="2111" y="342"/>
                </a:lnTo>
                <a:lnTo>
                  <a:pt x="2109" y="337"/>
                </a:lnTo>
                <a:lnTo>
                  <a:pt x="2107" y="337"/>
                </a:lnTo>
                <a:lnTo>
                  <a:pt x="2107" y="392"/>
                </a:lnTo>
                <a:lnTo>
                  <a:pt x="2089" y="392"/>
                </a:lnTo>
                <a:lnTo>
                  <a:pt x="2089" y="48"/>
                </a:lnTo>
                <a:close/>
                <a:moveTo>
                  <a:pt x="1573" y="0"/>
                </a:moveTo>
                <a:lnTo>
                  <a:pt x="1609" y="2"/>
                </a:lnTo>
                <a:lnTo>
                  <a:pt x="1643" y="5"/>
                </a:lnTo>
                <a:lnTo>
                  <a:pt x="1676" y="10"/>
                </a:lnTo>
                <a:lnTo>
                  <a:pt x="1707" y="18"/>
                </a:lnTo>
                <a:lnTo>
                  <a:pt x="1736" y="29"/>
                </a:lnTo>
                <a:lnTo>
                  <a:pt x="1763" y="43"/>
                </a:lnTo>
                <a:lnTo>
                  <a:pt x="1786" y="59"/>
                </a:lnTo>
                <a:lnTo>
                  <a:pt x="1808" y="80"/>
                </a:lnTo>
                <a:lnTo>
                  <a:pt x="1826" y="104"/>
                </a:lnTo>
                <a:lnTo>
                  <a:pt x="1841" y="132"/>
                </a:lnTo>
                <a:lnTo>
                  <a:pt x="1853" y="164"/>
                </a:lnTo>
                <a:lnTo>
                  <a:pt x="1861" y="200"/>
                </a:lnTo>
                <a:lnTo>
                  <a:pt x="1866" y="241"/>
                </a:lnTo>
                <a:lnTo>
                  <a:pt x="1749" y="241"/>
                </a:lnTo>
                <a:lnTo>
                  <a:pt x="1744" y="214"/>
                </a:lnTo>
                <a:lnTo>
                  <a:pt x="1736" y="190"/>
                </a:lnTo>
                <a:lnTo>
                  <a:pt x="1724" y="170"/>
                </a:lnTo>
                <a:lnTo>
                  <a:pt x="1709" y="153"/>
                </a:lnTo>
                <a:lnTo>
                  <a:pt x="1691" y="140"/>
                </a:lnTo>
                <a:lnTo>
                  <a:pt x="1672" y="129"/>
                </a:lnTo>
                <a:lnTo>
                  <a:pt x="1651" y="121"/>
                </a:lnTo>
                <a:lnTo>
                  <a:pt x="1629" y="116"/>
                </a:lnTo>
                <a:lnTo>
                  <a:pt x="1605" y="113"/>
                </a:lnTo>
                <a:lnTo>
                  <a:pt x="1583" y="112"/>
                </a:lnTo>
                <a:lnTo>
                  <a:pt x="1561" y="113"/>
                </a:lnTo>
                <a:lnTo>
                  <a:pt x="1540" y="114"/>
                </a:lnTo>
                <a:lnTo>
                  <a:pt x="1519" y="119"/>
                </a:lnTo>
                <a:lnTo>
                  <a:pt x="1499" y="125"/>
                </a:lnTo>
                <a:lnTo>
                  <a:pt x="1480" y="132"/>
                </a:lnTo>
                <a:lnTo>
                  <a:pt x="1464" y="142"/>
                </a:lnTo>
                <a:lnTo>
                  <a:pt x="1451" y="155"/>
                </a:lnTo>
                <a:lnTo>
                  <a:pt x="1440" y="170"/>
                </a:lnTo>
                <a:lnTo>
                  <a:pt x="1433" y="188"/>
                </a:lnTo>
                <a:lnTo>
                  <a:pt x="1431" y="210"/>
                </a:lnTo>
                <a:lnTo>
                  <a:pt x="1433" y="231"/>
                </a:lnTo>
                <a:lnTo>
                  <a:pt x="1440" y="249"/>
                </a:lnTo>
                <a:lnTo>
                  <a:pt x="1452" y="265"/>
                </a:lnTo>
                <a:lnTo>
                  <a:pt x="1467" y="278"/>
                </a:lnTo>
                <a:lnTo>
                  <a:pt x="1486" y="290"/>
                </a:lnTo>
                <a:lnTo>
                  <a:pt x="1507" y="300"/>
                </a:lnTo>
                <a:lnTo>
                  <a:pt x="1530" y="308"/>
                </a:lnTo>
                <a:lnTo>
                  <a:pt x="1555" y="317"/>
                </a:lnTo>
                <a:lnTo>
                  <a:pt x="1582" y="324"/>
                </a:lnTo>
                <a:lnTo>
                  <a:pt x="1609" y="330"/>
                </a:lnTo>
                <a:lnTo>
                  <a:pt x="1637" y="337"/>
                </a:lnTo>
                <a:lnTo>
                  <a:pt x="1664" y="344"/>
                </a:lnTo>
                <a:lnTo>
                  <a:pt x="1693" y="351"/>
                </a:lnTo>
                <a:lnTo>
                  <a:pt x="1723" y="359"/>
                </a:lnTo>
                <a:lnTo>
                  <a:pt x="1750" y="368"/>
                </a:lnTo>
                <a:lnTo>
                  <a:pt x="1777" y="380"/>
                </a:lnTo>
                <a:lnTo>
                  <a:pt x="1802" y="392"/>
                </a:lnTo>
                <a:lnTo>
                  <a:pt x="1825" y="407"/>
                </a:lnTo>
                <a:lnTo>
                  <a:pt x="1846" y="424"/>
                </a:lnTo>
                <a:lnTo>
                  <a:pt x="1863" y="446"/>
                </a:lnTo>
                <a:lnTo>
                  <a:pt x="1878" y="469"/>
                </a:lnTo>
                <a:lnTo>
                  <a:pt x="1888" y="496"/>
                </a:lnTo>
                <a:lnTo>
                  <a:pt x="1895" y="526"/>
                </a:lnTo>
                <a:lnTo>
                  <a:pt x="1897" y="562"/>
                </a:lnTo>
                <a:lnTo>
                  <a:pt x="1895" y="599"/>
                </a:lnTo>
                <a:lnTo>
                  <a:pt x="1888" y="632"/>
                </a:lnTo>
                <a:lnTo>
                  <a:pt x="1878" y="662"/>
                </a:lnTo>
                <a:lnTo>
                  <a:pt x="1862" y="689"/>
                </a:lnTo>
                <a:lnTo>
                  <a:pt x="1845" y="713"/>
                </a:lnTo>
                <a:lnTo>
                  <a:pt x="1824" y="734"/>
                </a:lnTo>
                <a:lnTo>
                  <a:pt x="1800" y="751"/>
                </a:lnTo>
                <a:lnTo>
                  <a:pt x="1774" y="765"/>
                </a:lnTo>
                <a:lnTo>
                  <a:pt x="1746" y="777"/>
                </a:lnTo>
                <a:lnTo>
                  <a:pt x="1717" y="788"/>
                </a:lnTo>
                <a:lnTo>
                  <a:pt x="1688" y="795"/>
                </a:lnTo>
                <a:lnTo>
                  <a:pt x="1656" y="799"/>
                </a:lnTo>
                <a:lnTo>
                  <a:pt x="1625" y="803"/>
                </a:lnTo>
                <a:lnTo>
                  <a:pt x="1594" y="803"/>
                </a:lnTo>
                <a:lnTo>
                  <a:pt x="1557" y="802"/>
                </a:lnTo>
                <a:lnTo>
                  <a:pt x="1522" y="798"/>
                </a:lnTo>
                <a:lnTo>
                  <a:pt x="1488" y="791"/>
                </a:lnTo>
                <a:lnTo>
                  <a:pt x="1455" y="782"/>
                </a:lnTo>
                <a:lnTo>
                  <a:pt x="1426" y="769"/>
                </a:lnTo>
                <a:lnTo>
                  <a:pt x="1398" y="754"/>
                </a:lnTo>
                <a:lnTo>
                  <a:pt x="1373" y="735"/>
                </a:lnTo>
                <a:lnTo>
                  <a:pt x="1350" y="713"/>
                </a:lnTo>
                <a:lnTo>
                  <a:pt x="1331" y="686"/>
                </a:lnTo>
                <a:lnTo>
                  <a:pt x="1316" y="656"/>
                </a:lnTo>
                <a:lnTo>
                  <a:pt x="1303" y="622"/>
                </a:lnTo>
                <a:lnTo>
                  <a:pt x="1295" y="585"/>
                </a:lnTo>
                <a:lnTo>
                  <a:pt x="1291" y="544"/>
                </a:lnTo>
                <a:lnTo>
                  <a:pt x="1408" y="544"/>
                </a:lnTo>
                <a:lnTo>
                  <a:pt x="1412" y="572"/>
                </a:lnTo>
                <a:lnTo>
                  <a:pt x="1419" y="598"/>
                </a:lnTo>
                <a:lnTo>
                  <a:pt x="1430" y="619"/>
                </a:lnTo>
                <a:lnTo>
                  <a:pt x="1444" y="638"/>
                </a:lnTo>
                <a:lnTo>
                  <a:pt x="1460" y="653"/>
                </a:lnTo>
                <a:lnTo>
                  <a:pt x="1480" y="666"/>
                </a:lnTo>
                <a:lnTo>
                  <a:pt x="1501" y="676"/>
                </a:lnTo>
                <a:lnTo>
                  <a:pt x="1525" y="683"/>
                </a:lnTo>
                <a:lnTo>
                  <a:pt x="1549" y="688"/>
                </a:lnTo>
                <a:lnTo>
                  <a:pt x="1575" y="692"/>
                </a:lnTo>
                <a:lnTo>
                  <a:pt x="1601" y="692"/>
                </a:lnTo>
                <a:lnTo>
                  <a:pt x="1621" y="692"/>
                </a:lnTo>
                <a:lnTo>
                  <a:pt x="1643" y="690"/>
                </a:lnTo>
                <a:lnTo>
                  <a:pt x="1664" y="687"/>
                </a:lnTo>
                <a:lnTo>
                  <a:pt x="1685" y="682"/>
                </a:lnTo>
                <a:lnTo>
                  <a:pt x="1705" y="675"/>
                </a:lnTo>
                <a:lnTo>
                  <a:pt x="1724" y="666"/>
                </a:lnTo>
                <a:lnTo>
                  <a:pt x="1740" y="654"/>
                </a:lnTo>
                <a:lnTo>
                  <a:pt x="1753" y="640"/>
                </a:lnTo>
                <a:lnTo>
                  <a:pt x="1764" y="622"/>
                </a:lnTo>
                <a:lnTo>
                  <a:pt x="1771" y="603"/>
                </a:lnTo>
                <a:lnTo>
                  <a:pt x="1773" y="578"/>
                </a:lnTo>
                <a:lnTo>
                  <a:pt x="1771" y="554"/>
                </a:lnTo>
                <a:lnTo>
                  <a:pt x="1764" y="535"/>
                </a:lnTo>
                <a:lnTo>
                  <a:pt x="1753" y="518"/>
                </a:lnTo>
                <a:lnTo>
                  <a:pt x="1739" y="503"/>
                </a:lnTo>
                <a:lnTo>
                  <a:pt x="1722" y="491"/>
                </a:lnTo>
                <a:lnTo>
                  <a:pt x="1700" y="481"/>
                </a:lnTo>
                <a:lnTo>
                  <a:pt x="1678" y="471"/>
                </a:lnTo>
                <a:lnTo>
                  <a:pt x="1652" y="463"/>
                </a:lnTo>
                <a:lnTo>
                  <a:pt x="1625" y="456"/>
                </a:lnTo>
                <a:lnTo>
                  <a:pt x="1598" y="449"/>
                </a:lnTo>
                <a:lnTo>
                  <a:pt x="1569" y="442"/>
                </a:lnTo>
                <a:lnTo>
                  <a:pt x="1540" y="435"/>
                </a:lnTo>
                <a:lnTo>
                  <a:pt x="1510" y="428"/>
                </a:lnTo>
                <a:lnTo>
                  <a:pt x="1482" y="420"/>
                </a:lnTo>
                <a:lnTo>
                  <a:pt x="1454" y="410"/>
                </a:lnTo>
                <a:lnTo>
                  <a:pt x="1427" y="399"/>
                </a:lnTo>
                <a:lnTo>
                  <a:pt x="1403" y="387"/>
                </a:lnTo>
                <a:lnTo>
                  <a:pt x="1379" y="372"/>
                </a:lnTo>
                <a:lnTo>
                  <a:pt x="1359" y="354"/>
                </a:lnTo>
                <a:lnTo>
                  <a:pt x="1342" y="334"/>
                </a:lnTo>
                <a:lnTo>
                  <a:pt x="1326" y="311"/>
                </a:lnTo>
                <a:lnTo>
                  <a:pt x="1316" y="284"/>
                </a:lnTo>
                <a:lnTo>
                  <a:pt x="1309" y="253"/>
                </a:lnTo>
                <a:lnTo>
                  <a:pt x="1306" y="218"/>
                </a:lnTo>
                <a:lnTo>
                  <a:pt x="1309" y="184"/>
                </a:lnTo>
                <a:lnTo>
                  <a:pt x="1316" y="154"/>
                </a:lnTo>
                <a:lnTo>
                  <a:pt x="1328" y="126"/>
                </a:lnTo>
                <a:lnTo>
                  <a:pt x="1342" y="101"/>
                </a:lnTo>
                <a:lnTo>
                  <a:pt x="1360" y="79"/>
                </a:lnTo>
                <a:lnTo>
                  <a:pt x="1381" y="60"/>
                </a:lnTo>
                <a:lnTo>
                  <a:pt x="1405" y="44"/>
                </a:lnTo>
                <a:lnTo>
                  <a:pt x="1431" y="31"/>
                </a:lnTo>
                <a:lnTo>
                  <a:pt x="1458" y="19"/>
                </a:lnTo>
                <a:lnTo>
                  <a:pt x="1486" y="11"/>
                </a:lnTo>
                <a:lnTo>
                  <a:pt x="1515" y="5"/>
                </a:lnTo>
                <a:lnTo>
                  <a:pt x="1544" y="2"/>
                </a:lnTo>
                <a:lnTo>
                  <a:pt x="1573" y="0"/>
                </a:lnTo>
                <a:close/>
                <a:moveTo>
                  <a:pt x="958" y="0"/>
                </a:moveTo>
                <a:lnTo>
                  <a:pt x="986" y="2"/>
                </a:lnTo>
                <a:lnTo>
                  <a:pt x="1014" y="3"/>
                </a:lnTo>
                <a:lnTo>
                  <a:pt x="1041" y="6"/>
                </a:lnTo>
                <a:lnTo>
                  <a:pt x="1068" y="11"/>
                </a:lnTo>
                <a:lnTo>
                  <a:pt x="1093" y="18"/>
                </a:lnTo>
                <a:lnTo>
                  <a:pt x="1118" y="27"/>
                </a:lnTo>
                <a:lnTo>
                  <a:pt x="1141" y="39"/>
                </a:lnTo>
                <a:lnTo>
                  <a:pt x="1161" y="53"/>
                </a:lnTo>
                <a:lnTo>
                  <a:pt x="1180" y="71"/>
                </a:lnTo>
                <a:lnTo>
                  <a:pt x="1196" y="91"/>
                </a:lnTo>
                <a:lnTo>
                  <a:pt x="1209" y="115"/>
                </a:lnTo>
                <a:lnTo>
                  <a:pt x="1218" y="143"/>
                </a:lnTo>
                <a:lnTo>
                  <a:pt x="1224" y="175"/>
                </a:lnTo>
                <a:lnTo>
                  <a:pt x="1227" y="211"/>
                </a:lnTo>
                <a:lnTo>
                  <a:pt x="1227" y="606"/>
                </a:lnTo>
                <a:lnTo>
                  <a:pt x="1227" y="629"/>
                </a:lnTo>
                <a:lnTo>
                  <a:pt x="1228" y="649"/>
                </a:lnTo>
                <a:lnTo>
                  <a:pt x="1229" y="665"/>
                </a:lnTo>
                <a:lnTo>
                  <a:pt x="1234" y="676"/>
                </a:lnTo>
                <a:lnTo>
                  <a:pt x="1240" y="686"/>
                </a:lnTo>
                <a:lnTo>
                  <a:pt x="1250" y="690"/>
                </a:lnTo>
                <a:lnTo>
                  <a:pt x="1264" y="692"/>
                </a:lnTo>
                <a:lnTo>
                  <a:pt x="1274" y="692"/>
                </a:lnTo>
                <a:lnTo>
                  <a:pt x="1285" y="689"/>
                </a:lnTo>
                <a:lnTo>
                  <a:pt x="1299" y="685"/>
                </a:lnTo>
                <a:lnTo>
                  <a:pt x="1299" y="783"/>
                </a:lnTo>
                <a:lnTo>
                  <a:pt x="1283" y="791"/>
                </a:lnTo>
                <a:lnTo>
                  <a:pt x="1264" y="798"/>
                </a:lnTo>
                <a:lnTo>
                  <a:pt x="1242" y="802"/>
                </a:lnTo>
                <a:lnTo>
                  <a:pt x="1215" y="803"/>
                </a:lnTo>
                <a:lnTo>
                  <a:pt x="1194" y="802"/>
                </a:lnTo>
                <a:lnTo>
                  <a:pt x="1174" y="796"/>
                </a:lnTo>
                <a:lnTo>
                  <a:pt x="1157" y="788"/>
                </a:lnTo>
                <a:lnTo>
                  <a:pt x="1143" y="775"/>
                </a:lnTo>
                <a:lnTo>
                  <a:pt x="1132" y="758"/>
                </a:lnTo>
                <a:lnTo>
                  <a:pt x="1123" y="738"/>
                </a:lnTo>
                <a:lnTo>
                  <a:pt x="1118" y="714"/>
                </a:lnTo>
                <a:lnTo>
                  <a:pt x="1116" y="685"/>
                </a:lnTo>
                <a:lnTo>
                  <a:pt x="1087" y="717"/>
                </a:lnTo>
                <a:lnTo>
                  <a:pt x="1055" y="744"/>
                </a:lnTo>
                <a:lnTo>
                  <a:pt x="1021" y="765"/>
                </a:lnTo>
                <a:lnTo>
                  <a:pt x="985" y="782"/>
                </a:lnTo>
                <a:lnTo>
                  <a:pt x="946" y="793"/>
                </a:lnTo>
                <a:lnTo>
                  <a:pt x="907" y="800"/>
                </a:lnTo>
                <a:lnTo>
                  <a:pt x="864" y="803"/>
                </a:lnTo>
                <a:lnTo>
                  <a:pt x="833" y="802"/>
                </a:lnTo>
                <a:lnTo>
                  <a:pt x="802" y="798"/>
                </a:lnTo>
                <a:lnTo>
                  <a:pt x="773" y="791"/>
                </a:lnTo>
                <a:lnTo>
                  <a:pt x="746" y="782"/>
                </a:lnTo>
                <a:lnTo>
                  <a:pt x="720" y="769"/>
                </a:lnTo>
                <a:lnTo>
                  <a:pt x="698" y="752"/>
                </a:lnTo>
                <a:lnTo>
                  <a:pt x="678" y="734"/>
                </a:lnTo>
                <a:lnTo>
                  <a:pt x="661" y="711"/>
                </a:lnTo>
                <a:lnTo>
                  <a:pt x="647" y="686"/>
                </a:lnTo>
                <a:lnTo>
                  <a:pt x="637" y="658"/>
                </a:lnTo>
                <a:lnTo>
                  <a:pt x="631" y="625"/>
                </a:lnTo>
                <a:lnTo>
                  <a:pt x="629" y="588"/>
                </a:lnTo>
                <a:lnTo>
                  <a:pt x="631" y="550"/>
                </a:lnTo>
                <a:lnTo>
                  <a:pt x="637" y="517"/>
                </a:lnTo>
                <a:lnTo>
                  <a:pt x="646" y="488"/>
                </a:lnTo>
                <a:lnTo>
                  <a:pt x="659" y="463"/>
                </a:lnTo>
                <a:lnTo>
                  <a:pt x="675" y="441"/>
                </a:lnTo>
                <a:lnTo>
                  <a:pt x="693" y="423"/>
                </a:lnTo>
                <a:lnTo>
                  <a:pt x="714" y="407"/>
                </a:lnTo>
                <a:lnTo>
                  <a:pt x="738" y="394"/>
                </a:lnTo>
                <a:lnTo>
                  <a:pt x="762" y="382"/>
                </a:lnTo>
                <a:lnTo>
                  <a:pt x="788" y="373"/>
                </a:lnTo>
                <a:lnTo>
                  <a:pt x="815" y="365"/>
                </a:lnTo>
                <a:lnTo>
                  <a:pt x="842" y="359"/>
                </a:lnTo>
                <a:lnTo>
                  <a:pt x="870" y="352"/>
                </a:lnTo>
                <a:lnTo>
                  <a:pt x="902" y="346"/>
                </a:lnTo>
                <a:lnTo>
                  <a:pt x="933" y="341"/>
                </a:lnTo>
                <a:lnTo>
                  <a:pt x="963" y="337"/>
                </a:lnTo>
                <a:lnTo>
                  <a:pt x="990" y="332"/>
                </a:lnTo>
                <a:lnTo>
                  <a:pt x="1016" y="327"/>
                </a:lnTo>
                <a:lnTo>
                  <a:pt x="1039" y="321"/>
                </a:lnTo>
                <a:lnTo>
                  <a:pt x="1059" y="314"/>
                </a:lnTo>
                <a:lnTo>
                  <a:pt x="1077" y="305"/>
                </a:lnTo>
                <a:lnTo>
                  <a:pt x="1091" y="293"/>
                </a:lnTo>
                <a:lnTo>
                  <a:pt x="1101" y="279"/>
                </a:lnTo>
                <a:lnTo>
                  <a:pt x="1108" y="262"/>
                </a:lnTo>
                <a:lnTo>
                  <a:pt x="1111" y="239"/>
                </a:lnTo>
                <a:lnTo>
                  <a:pt x="1108" y="211"/>
                </a:lnTo>
                <a:lnTo>
                  <a:pt x="1102" y="188"/>
                </a:lnTo>
                <a:lnTo>
                  <a:pt x="1093" y="169"/>
                </a:lnTo>
                <a:lnTo>
                  <a:pt x="1081" y="153"/>
                </a:lnTo>
                <a:lnTo>
                  <a:pt x="1067" y="140"/>
                </a:lnTo>
                <a:lnTo>
                  <a:pt x="1051" y="129"/>
                </a:lnTo>
                <a:lnTo>
                  <a:pt x="1032" y="122"/>
                </a:lnTo>
                <a:lnTo>
                  <a:pt x="1013" y="118"/>
                </a:lnTo>
                <a:lnTo>
                  <a:pt x="993" y="114"/>
                </a:lnTo>
                <a:lnTo>
                  <a:pt x="972" y="113"/>
                </a:lnTo>
                <a:lnTo>
                  <a:pt x="951" y="112"/>
                </a:lnTo>
                <a:lnTo>
                  <a:pt x="923" y="113"/>
                </a:lnTo>
                <a:lnTo>
                  <a:pt x="896" y="116"/>
                </a:lnTo>
                <a:lnTo>
                  <a:pt x="870" y="122"/>
                </a:lnTo>
                <a:lnTo>
                  <a:pt x="848" y="130"/>
                </a:lnTo>
                <a:lnTo>
                  <a:pt x="827" y="142"/>
                </a:lnTo>
                <a:lnTo>
                  <a:pt x="810" y="157"/>
                </a:lnTo>
                <a:lnTo>
                  <a:pt x="795" y="176"/>
                </a:lnTo>
                <a:lnTo>
                  <a:pt x="785" y="198"/>
                </a:lnTo>
                <a:lnTo>
                  <a:pt x="778" y="225"/>
                </a:lnTo>
                <a:lnTo>
                  <a:pt x="774" y="257"/>
                </a:lnTo>
                <a:lnTo>
                  <a:pt x="656" y="257"/>
                </a:lnTo>
                <a:lnTo>
                  <a:pt x="660" y="216"/>
                </a:lnTo>
                <a:lnTo>
                  <a:pt x="668" y="178"/>
                </a:lnTo>
                <a:lnTo>
                  <a:pt x="680" y="145"/>
                </a:lnTo>
                <a:lnTo>
                  <a:pt x="697" y="115"/>
                </a:lnTo>
                <a:lnTo>
                  <a:pt x="715" y="89"/>
                </a:lnTo>
                <a:lnTo>
                  <a:pt x="738" y="67"/>
                </a:lnTo>
                <a:lnTo>
                  <a:pt x="763" y="48"/>
                </a:lnTo>
                <a:lnTo>
                  <a:pt x="792" y="33"/>
                </a:lnTo>
                <a:lnTo>
                  <a:pt x="821" y="22"/>
                </a:lnTo>
                <a:lnTo>
                  <a:pt x="854" y="12"/>
                </a:lnTo>
                <a:lnTo>
                  <a:pt x="888" y="5"/>
                </a:lnTo>
                <a:lnTo>
                  <a:pt x="922" y="2"/>
                </a:lnTo>
                <a:lnTo>
                  <a:pt x="958" y="0"/>
                </a:lnTo>
                <a:close/>
                <a:moveTo>
                  <a:pt x="281" y="0"/>
                </a:moveTo>
                <a:lnTo>
                  <a:pt x="318" y="2"/>
                </a:lnTo>
                <a:lnTo>
                  <a:pt x="352" y="5"/>
                </a:lnTo>
                <a:lnTo>
                  <a:pt x="385" y="10"/>
                </a:lnTo>
                <a:lnTo>
                  <a:pt x="415" y="18"/>
                </a:lnTo>
                <a:lnTo>
                  <a:pt x="444" y="29"/>
                </a:lnTo>
                <a:lnTo>
                  <a:pt x="471" y="43"/>
                </a:lnTo>
                <a:lnTo>
                  <a:pt x="495" y="59"/>
                </a:lnTo>
                <a:lnTo>
                  <a:pt x="517" y="80"/>
                </a:lnTo>
                <a:lnTo>
                  <a:pt x="535" y="104"/>
                </a:lnTo>
                <a:lnTo>
                  <a:pt x="550" y="132"/>
                </a:lnTo>
                <a:lnTo>
                  <a:pt x="562" y="164"/>
                </a:lnTo>
                <a:lnTo>
                  <a:pt x="570" y="200"/>
                </a:lnTo>
                <a:lnTo>
                  <a:pt x="575" y="241"/>
                </a:lnTo>
                <a:lnTo>
                  <a:pt x="457" y="241"/>
                </a:lnTo>
                <a:lnTo>
                  <a:pt x="453" y="214"/>
                </a:lnTo>
                <a:lnTo>
                  <a:pt x="444" y="190"/>
                </a:lnTo>
                <a:lnTo>
                  <a:pt x="433" y="170"/>
                </a:lnTo>
                <a:lnTo>
                  <a:pt x="417" y="153"/>
                </a:lnTo>
                <a:lnTo>
                  <a:pt x="400" y="140"/>
                </a:lnTo>
                <a:lnTo>
                  <a:pt x="381" y="129"/>
                </a:lnTo>
                <a:lnTo>
                  <a:pt x="360" y="121"/>
                </a:lnTo>
                <a:lnTo>
                  <a:pt x="338" y="116"/>
                </a:lnTo>
                <a:lnTo>
                  <a:pt x="314" y="113"/>
                </a:lnTo>
                <a:lnTo>
                  <a:pt x="291" y="112"/>
                </a:lnTo>
                <a:lnTo>
                  <a:pt x="270" y="113"/>
                </a:lnTo>
                <a:lnTo>
                  <a:pt x="249" y="114"/>
                </a:lnTo>
                <a:lnTo>
                  <a:pt x="228" y="119"/>
                </a:lnTo>
                <a:lnTo>
                  <a:pt x="208" y="125"/>
                </a:lnTo>
                <a:lnTo>
                  <a:pt x="189" y="132"/>
                </a:lnTo>
                <a:lnTo>
                  <a:pt x="172" y="142"/>
                </a:lnTo>
                <a:lnTo>
                  <a:pt x="159" y="155"/>
                </a:lnTo>
                <a:lnTo>
                  <a:pt x="149" y="170"/>
                </a:lnTo>
                <a:lnTo>
                  <a:pt x="142" y="188"/>
                </a:lnTo>
                <a:lnTo>
                  <a:pt x="140" y="210"/>
                </a:lnTo>
                <a:lnTo>
                  <a:pt x="142" y="231"/>
                </a:lnTo>
                <a:lnTo>
                  <a:pt x="149" y="249"/>
                </a:lnTo>
                <a:lnTo>
                  <a:pt x="161" y="265"/>
                </a:lnTo>
                <a:lnTo>
                  <a:pt x="176" y="278"/>
                </a:lnTo>
                <a:lnTo>
                  <a:pt x="195" y="290"/>
                </a:lnTo>
                <a:lnTo>
                  <a:pt x="216" y="300"/>
                </a:lnTo>
                <a:lnTo>
                  <a:pt x="239" y="308"/>
                </a:lnTo>
                <a:lnTo>
                  <a:pt x="264" y="317"/>
                </a:lnTo>
                <a:lnTo>
                  <a:pt x="291" y="324"/>
                </a:lnTo>
                <a:lnTo>
                  <a:pt x="318" y="330"/>
                </a:lnTo>
                <a:lnTo>
                  <a:pt x="346" y="337"/>
                </a:lnTo>
                <a:lnTo>
                  <a:pt x="373" y="344"/>
                </a:lnTo>
                <a:lnTo>
                  <a:pt x="402" y="351"/>
                </a:lnTo>
                <a:lnTo>
                  <a:pt x="430" y="359"/>
                </a:lnTo>
                <a:lnTo>
                  <a:pt x="459" y="368"/>
                </a:lnTo>
                <a:lnTo>
                  <a:pt x="486" y="380"/>
                </a:lnTo>
                <a:lnTo>
                  <a:pt x="510" y="392"/>
                </a:lnTo>
                <a:lnTo>
                  <a:pt x="534" y="407"/>
                </a:lnTo>
                <a:lnTo>
                  <a:pt x="555" y="424"/>
                </a:lnTo>
                <a:lnTo>
                  <a:pt x="572" y="446"/>
                </a:lnTo>
                <a:lnTo>
                  <a:pt x="586" y="469"/>
                </a:lnTo>
                <a:lnTo>
                  <a:pt x="597" y="496"/>
                </a:lnTo>
                <a:lnTo>
                  <a:pt x="604" y="526"/>
                </a:lnTo>
                <a:lnTo>
                  <a:pt x="606" y="562"/>
                </a:lnTo>
                <a:lnTo>
                  <a:pt x="604" y="599"/>
                </a:lnTo>
                <a:lnTo>
                  <a:pt x="597" y="632"/>
                </a:lnTo>
                <a:lnTo>
                  <a:pt x="586" y="662"/>
                </a:lnTo>
                <a:lnTo>
                  <a:pt x="571" y="689"/>
                </a:lnTo>
                <a:lnTo>
                  <a:pt x="554" y="713"/>
                </a:lnTo>
                <a:lnTo>
                  <a:pt x="532" y="734"/>
                </a:lnTo>
                <a:lnTo>
                  <a:pt x="509" y="751"/>
                </a:lnTo>
                <a:lnTo>
                  <a:pt x="483" y="765"/>
                </a:lnTo>
                <a:lnTo>
                  <a:pt x="455" y="777"/>
                </a:lnTo>
                <a:lnTo>
                  <a:pt x="426" y="788"/>
                </a:lnTo>
                <a:lnTo>
                  <a:pt x="396" y="795"/>
                </a:lnTo>
                <a:lnTo>
                  <a:pt x="365" y="799"/>
                </a:lnTo>
                <a:lnTo>
                  <a:pt x="334" y="803"/>
                </a:lnTo>
                <a:lnTo>
                  <a:pt x="303" y="803"/>
                </a:lnTo>
                <a:lnTo>
                  <a:pt x="266" y="802"/>
                </a:lnTo>
                <a:lnTo>
                  <a:pt x="231" y="798"/>
                </a:lnTo>
                <a:lnTo>
                  <a:pt x="197" y="791"/>
                </a:lnTo>
                <a:lnTo>
                  <a:pt x="164" y="782"/>
                </a:lnTo>
                <a:lnTo>
                  <a:pt x="135" y="769"/>
                </a:lnTo>
                <a:lnTo>
                  <a:pt x="107" y="754"/>
                </a:lnTo>
                <a:lnTo>
                  <a:pt x="81" y="735"/>
                </a:lnTo>
                <a:lnTo>
                  <a:pt x="59" y="713"/>
                </a:lnTo>
                <a:lnTo>
                  <a:pt x="40" y="686"/>
                </a:lnTo>
                <a:lnTo>
                  <a:pt x="23" y="656"/>
                </a:lnTo>
                <a:lnTo>
                  <a:pt x="12" y="622"/>
                </a:lnTo>
                <a:lnTo>
                  <a:pt x="4" y="585"/>
                </a:lnTo>
                <a:lnTo>
                  <a:pt x="0" y="544"/>
                </a:lnTo>
                <a:lnTo>
                  <a:pt x="117" y="544"/>
                </a:lnTo>
                <a:lnTo>
                  <a:pt x="121" y="572"/>
                </a:lnTo>
                <a:lnTo>
                  <a:pt x="128" y="598"/>
                </a:lnTo>
                <a:lnTo>
                  <a:pt x="138" y="619"/>
                </a:lnTo>
                <a:lnTo>
                  <a:pt x="152" y="638"/>
                </a:lnTo>
                <a:lnTo>
                  <a:pt x="169" y="653"/>
                </a:lnTo>
                <a:lnTo>
                  <a:pt x="189" y="666"/>
                </a:lnTo>
                <a:lnTo>
                  <a:pt x="210" y="676"/>
                </a:lnTo>
                <a:lnTo>
                  <a:pt x="233" y="683"/>
                </a:lnTo>
                <a:lnTo>
                  <a:pt x="258" y="688"/>
                </a:lnTo>
                <a:lnTo>
                  <a:pt x="283" y="692"/>
                </a:lnTo>
                <a:lnTo>
                  <a:pt x="310" y="692"/>
                </a:lnTo>
                <a:lnTo>
                  <a:pt x="330" y="692"/>
                </a:lnTo>
                <a:lnTo>
                  <a:pt x="351" y="690"/>
                </a:lnTo>
                <a:lnTo>
                  <a:pt x="373" y="687"/>
                </a:lnTo>
                <a:lnTo>
                  <a:pt x="394" y="682"/>
                </a:lnTo>
                <a:lnTo>
                  <a:pt x="414" y="675"/>
                </a:lnTo>
                <a:lnTo>
                  <a:pt x="433" y="666"/>
                </a:lnTo>
                <a:lnTo>
                  <a:pt x="449" y="654"/>
                </a:lnTo>
                <a:lnTo>
                  <a:pt x="462" y="640"/>
                </a:lnTo>
                <a:lnTo>
                  <a:pt x="473" y="622"/>
                </a:lnTo>
                <a:lnTo>
                  <a:pt x="480" y="603"/>
                </a:lnTo>
                <a:lnTo>
                  <a:pt x="482" y="578"/>
                </a:lnTo>
                <a:lnTo>
                  <a:pt x="480" y="554"/>
                </a:lnTo>
                <a:lnTo>
                  <a:pt x="473" y="535"/>
                </a:lnTo>
                <a:lnTo>
                  <a:pt x="462" y="518"/>
                </a:lnTo>
                <a:lnTo>
                  <a:pt x="448" y="503"/>
                </a:lnTo>
                <a:lnTo>
                  <a:pt x="430" y="491"/>
                </a:lnTo>
                <a:lnTo>
                  <a:pt x="409" y="481"/>
                </a:lnTo>
                <a:lnTo>
                  <a:pt x="386" y="471"/>
                </a:lnTo>
                <a:lnTo>
                  <a:pt x="361" y="463"/>
                </a:lnTo>
                <a:lnTo>
                  <a:pt x="334" y="456"/>
                </a:lnTo>
                <a:lnTo>
                  <a:pt x="306" y="449"/>
                </a:lnTo>
                <a:lnTo>
                  <a:pt x="278" y="442"/>
                </a:lnTo>
                <a:lnTo>
                  <a:pt x="249" y="435"/>
                </a:lnTo>
                <a:lnTo>
                  <a:pt x="219" y="428"/>
                </a:lnTo>
                <a:lnTo>
                  <a:pt x="191" y="420"/>
                </a:lnTo>
                <a:lnTo>
                  <a:pt x="163" y="410"/>
                </a:lnTo>
                <a:lnTo>
                  <a:pt x="136" y="399"/>
                </a:lnTo>
                <a:lnTo>
                  <a:pt x="111" y="387"/>
                </a:lnTo>
                <a:lnTo>
                  <a:pt x="88" y="372"/>
                </a:lnTo>
                <a:lnTo>
                  <a:pt x="68" y="354"/>
                </a:lnTo>
                <a:lnTo>
                  <a:pt x="50" y="334"/>
                </a:lnTo>
                <a:lnTo>
                  <a:pt x="35" y="311"/>
                </a:lnTo>
                <a:lnTo>
                  <a:pt x="25" y="284"/>
                </a:lnTo>
                <a:lnTo>
                  <a:pt x="18" y="253"/>
                </a:lnTo>
                <a:lnTo>
                  <a:pt x="15" y="218"/>
                </a:lnTo>
                <a:lnTo>
                  <a:pt x="18" y="184"/>
                </a:lnTo>
                <a:lnTo>
                  <a:pt x="25" y="154"/>
                </a:lnTo>
                <a:lnTo>
                  <a:pt x="36" y="126"/>
                </a:lnTo>
                <a:lnTo>
                  <a:pt x="50" y="101"/>
                </a:lnTo>
                <a:lnTo>
                  <a:pt x="69" y="79"/>
                </a:lnTo>
                <a:lnTo>
                  <a:pt x="90" y="60"/>
                </a:lnTo>
                <a:lnTo>
                  <a:pt x="114" y="44"/>
                </a:lnTo>
                <a:lnTo>
                  <a:pt x="140" y="31"/>
                </a:lnTo>
                <a:lnTo>
                  <a:pt x="167" y="19"/>
                </a:lnTo>
                <a:lnTo>
                  <a:pt x="195" y="11"/>
                </a:lnTo>
                <a:lnTo>
                  <a:pt x="224" y="5"/>
                </a:lnTo>
                <a:lnTo>
                  <a:pt x="253" y="2"/>
                </a:lnTo>
                <a:lnTo>
                  <a:pt x="28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n>
                <a:noFill/>
              </a:ln>
            </a:endParaRPr>
          </a:p>
        </p:txBody>
      </p:sp>
    </p:spTree>
    <p:extLst>
      <p:ext uri="{BB962C8B-B14F-4D97-AF65-F5344CB8AC3E}">
        <p14:creationId xmlns:p14="http://schemas.microsoft.com/office/powerpoint/2010/main" val="97073071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Lst>
  <p:transition>
    <p:fade/>
  </p:transition>
  <p:timing>
    <p:tnLst>
      <p:par>
        <p:cTn id="1" dur="indefinite" restart="never" nodeType="tmRoot"/>
      </p:par>
    </p:tnLst>
  </p:timing>
  <p:hf sldNum="0" hdr="0" ftr="0" dt="0"/>
  <p:txStyles>
    <p:titleStyle>
      <a:lvl1pPr algn="ctr" defTabSz="182880" rtl="0" eaLnBrk="1" latinLnBrk="0" hangingPunct="1">
        <a:spcBef>
          <a:spcPct val="0"/>
        </a:spcBef>
        <a:buNone/>
        <a:defRPr sz="2800" kern="1200" cap="none" baseline="0">
          <a:solidFill>
            <a:schemeClr val="tx2"/>
          </a:solidFill>
          <a:latin typeface="+mj-lt"/>
          <a:ea typeface="+mj-ea"/>
          <a:cs typeface="+mj-cs"/>
        </a:defRPr>
      </a:lvl1pPr>
    </p:titleStyle>
    <p:bodyStyle>
      <a:lvl1pPr marL="182880" indent="-182880" algn="l" defTabSz="365760" rtl="0" eaLnBrk="1" latinLnBrk="0" hangingPunct="1">
        <a:lnSpc>
          <a:spcPct val="85000"/>
        </a:lnSpc>
        <a:spcBef>
          <a:spcPts val="800"/>
        </a:spcBef>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j-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j-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 y="1824506"/>
            <a:ext cx="6583680" cy="1077218"/>
          </a:xfrm>
        </p:spPr>
        <p:txBody>
          <a:bodyPr/>
          <a:lstStyle/>
          <a:p>
            <a:r>
              <a:rPr lang="en-US" dirty="0" smtClean="0"/>
              <a:t>Progressive Data Governance for Emerging Technologies</a:t>
            </a:r>
            <a:endParaRPr lang="en-US" dirty="0"/>
          </a:p>
        </p:txBody>
      </p:sp>
      <p:sp>
        <p:nvSpPr>
          <p:cNvPr id="3" name="Text Placeholder 2"/>
          <p:cNvSpPr>
            <a:spLocks noGrp="1"/>
          </p:cNvSpPr>
          <p:nvPr>
            <p:ph type="body" sz="quarter" idx="13"/>
          </p:nvPr>
        </p:nvSpPr>
        <p:spPr>
          <a:xfrm>
            <a:off x="929640" y="2901724"/>
            <a:ext cx="6583680" cy="329834"/>
          </a:xfrm>
        </p:spPr>
        <p:txBody>
          <a:bodyPr/>
          <a:lstStyle/>
          <a:p>
            <a:r>
              <a:rPr lang="en-US" sz="1800" dirty="0" smtClean="0"/>
              <a:t>When Traditional Data Governance Falls Short</a:t>
            </a:r>
            <a:endParaRPr lang="en-US" sz="1800" dirty="0"/>
          </a:p>
        </p:txBody>
      </p:sp>
      <p:sp>
        <p:nvSpPr>
          <p:cNvPr id="5" name="Rectangle 4"/>
          <p:cNvSpPr/>
          <p:nvPr/>
        </p:nvSpPr>
        <p:spPr>
          <a:xfrm>
            <a:off x="929640" y="4033941"/>
            <a:ext cx="6775978" cy="327782"/>
          </a:xfrm>
          <a:prstGeom prst="rect">
            <a:avLst/>
          </a:prstGeom>
        </p:spPr>
        <p:txBody>
          <a:bodyPr wrap="square">
            <a:spAutoFit/>
          </a:bodyPr>
          <a:lstStyle/>
          <a:p>
            <a:pPr lvl="0" indent="-182880" defTabSz="365760">
              <a:lnSpc>
                <a:spcPct val="85000"/>
              </a:lnSpc>
              <a:spcBef>
                <a:spcPts val="800"/>
              </a:spcBef>
              <a:buClr>
                <a:srgbClr val="0074BE"/>
              </a:buClr>
              <a:buSzPct val="80000"/>
            </a:pPr>
            <a:r>
              <a:rPr lang="en-US" dirty="0">
                <a:solidFill>
                  <a:srgbClr val="FFFFFF"/>
                </a:solidFill>
              </a:rPr>
              <a:t>Anne Buff, Advisory Business Solutions Manager, SAS Best Practices</a:t>
            </a:r>
          </a:p>
        </p:txBody>
      </p:sp>
      <p:sp>
        <p:nvSpPr>
          <p:cNvPr id="6" name="Rectangle 5">
            <a:extLst>
              <a:ext uri="{FF2B5EF4-FFF2-40B4-BE49-F238E27FC236}">
                <a16:creationId xmlns:a16="http://schemas.microsoft.com/office/drawing/2014/main" xmlns="" id="{67056999-5029-450D-A8B1-5C4AECE03F01}"/>
              </a:ext>
            </a:extLst>
          </p:cNvPr>
          <p:cNvSpPr/>
          <p:nvPr/>
        </p:nvSpPr>
        <p:spPr>
          <a:xfrm>
            <a:off x="848762" y="4556969"/>
            <a:ext cx="2739661" cy="369332"/>
          </a:xfrm>
          <a:prstGeom prst="rect">
            <a:avLst/>
          </a:prstGeom>
        </p:spPr>
        <p:txBody>
          <a:bodyPr wrap="none">
            <a:spAutoFit/>
          </a:bodyPr>
          <a:lstStyle/>
          <a:p>
            <a:r>
              <a:rPr lang="en-US" dirty="0">
                <a:solidFill>
                  <a:schemeClr val="bg1"/>
                </a:solidFill>
                <a:latin typeface="Calibri" panose="020F0502020204030204" pitchFamily="34" charset="0"/>
                <a:ea typeface="Calibri" panose="020F0502020204030204" pitchFamily="34" charset="0"/>
              </a:rPr>
              <a:t>@anne_buff </a:t>
            </a:r>
            <a:r>
              <a:rPr lang="en-US" dirty="0">
                <a:solidFill>
                  <a:schemeClr val="accent5"/>
                </a:solidFill>
                <a:latin typeface="Calibri" panose="020F0502020204030204" pitchFamily="34" charset="0"/>
                <a:ea typeface="Calibri" panose="020F0502020204030204" pitchFamily="34" charset="0"/>
              </a:rPr>
              <a:t> |  </a:t>
            </a:r>
            <a:r>
              <a:rPr lang="en-US" dirty="0" smtClean="0">
                <a:solidFill>
                  <a:schemeClr val="bg1"/>
                </a:solidFill>
                <a:latin typeface="Calibri" panose="020F0502020204030204" pitchFamily="34" charset="0"/>
                <a:ea typeface="Calibri" panose="020F0502020204030204" pitchFamily="34" charset="0"/>
              </a:rPr>
              <a:t>#</a:t>
            </a:r>
            <a:r>
              <a:rPr lang="en-US" dirty="0" err="1" smtClean="0">
                <a:solidFill>
                  <a:schemeClr val="bg1"/>
                </a:solidFill>
                <a:latin typeface="Calibri" panose="020F0502020204030204" pitchFamily="34" charset="0"/>
                <a:ea typeface="Calibri" panose="020F0502020204030204" pitchFamily="34" charset="0"/>
              </a:rPr>
              <a:t>stratadata</a:t>
            </a:r>
            <a:endParaRPr lang="en-US" dirty="0">
              <a:solidFill>
                <a:schemeClr val="bg1"/>
              </a:solidFill>
            </a:endParaRPr>
          </a:p>
        </p:txBody>
      </p:sp>
      <p:pic>
        <p:nvPicPr>
          <p:cNvPr id="7" name="Picture 6">
            <a:extLst>
              <a:ext uri="{FF2B5EF4-FFF2-40B4-BE49-F238E27FC236}">
                <a16:creationId xmlns:a16="http://schemas.microsoft.com/office/drawing/2014/main" xmlns="" id="{F61702B7-0CBB-4075-8FC3-17102727F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191" y="4556969"/>
            <a:ext cx="479571" cy="413350"/>
          </a:xfrm>
          <a:prstGeom prst="rect">
            <a:avLst/>
          </a:prstGeom>
        </p:spPr>
      </p:pic>
    </p:spTree>
    <p:custDataLst>
      <p:tags r:id="rId1"/>
    </p:custDataLst>
    <p:extLst>
      <p:ext uri="{BB962C8B-B14F-4D97-AF65-F5344CB8AC3E}">
        <p14:creationId xmlns:p14="http://schemas.microsoft.com/office/powerpoint/2010/main" val="301553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30678" b="46761"/>
          <a:stretch/>
        </p:blipFill>
        <p:spPr>
          <a:xfrm>
            <a:off x="0" y="0"/>
            <a:ext cx="9144000" cy="1371599"/>
          </a:xfrm>
          <a:prstGeom prst="rect">
            <a:avLst/>
          </a:prstGeom>
        </p:spPr>
      </p:pic>
      <p:sp>
        <p:nvSpPr>
          <p:cNvPr id="6" name="Title 1"/>
          <p:cNvSpPr txBox="1">
            <a:spLocks/>
          </p:cNvSpPr>
          <p:nvPr/>
        </p:nvSpPr>
        <p:spPr>
          <a:xfrm>
            <a:off x="626364" y="901896"/>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r>
              <a:rPr lang="en-US" sz="3200" b="1" dirty="0" smtClean="0">
                <a:solidFill>
                  <a:schemeClr val="bg1"/>
                </a:solidFill>
              </a:rPr>
              <a:t>Making the Traditional – Progressive Shift</a:t>
            </a:r>
            <a:endParaRPr lang="en-US" sz="3200" b="1" dirty="0">
              <a:solidFill>
                <a:schemeClr val="bg1"/>
              </a:solidFill>
            </a:endParaRPr>
          </a:p>
        </p:txBody>
      </p:sp>
      <p:sp>
        <p:nvSpPr>
          <p:cNvPr id="7" name="Rectangle 6">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9" name="TextBox 8"/>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
        <p:nvSpPr>
          <p:cNvPr id="10" name="TextBox 9"/>
          <p:cNvSpPr txBox="1"/>
          <p:nvPr/>
        </p:nvSpPr>
        <p:spPr>
          <a:xfrm>
            <a:off x="1882942" y="1467853"/>
            <a:ext cx="5378116" cy="523220"/>
          </a:xfrm>
          <a:prstGeom prst="rect">
            <a:avLst/>
          </a:prstGeom>
          <a:noFill/>
        </p:spPr>
        <p:txBody>
          <a:bodyPr wrap="square" rtlCol="0">
            <a:spAutoFit/>
          </a:bodyPr>
          <a:lstStyle/>
          <a:p>
            <a:pPr algn="ctr"/>
            <a:r>
              <a:rPr lang="en-US" sz="2800" b="1" dirty="0" smtClean="0">
                <a:solidFill>
                  <a:schemeClr val="tx2"/>
                </a:solidFill>
                <a:latin typeface="+mj-lt"/>
              </a:rPr>
              <a:t>Tighten Retention Criteria</a:t>
            </a:r>
            <a:endParaRPr lang="en-US" sz="2800" b="1" dirty="0">
              <a:solidFill>
                <a:schemeClr val="tx2"/>
              </a:solidFill>
              <a:latin typeface="+mj-lt"/>
            </a:endParaRPr>
          </a:p>
        </p:txBody>
      </p:sp>
      <p:sp>
        <p:nvSpPr>
          <p:cNvPr id="11" name="TextBox 10"/>
          <p:cNvSpPr txBox="1"/>
          <p:nvPr/>
        </p:nvSpPr>
        <p:spPr>
          <a:xfrm>
            <a:off x="2012282" y="2269956"/>
            <a:ext cx="5119437" cy="1938992"/>
          </a:xfrm>
          <a:prstGeom prst="rect">
            <a:avLst/>
          </a:prstGeom>
          <a:noFill/>
        </p:spPr>
        <p:txBody>
          <a:bodyPr wrap="square" rtlCol="0">
            <a:spAutoFit/>
          </a:bodyPr>
          <a:lstStyle/>
          <a:p>
            <a:pPr marL="457200" indent="-457200">
              <a:buFont typeface="+mj-lt"/>
              <a:buAutoNum type="arabicPeriod"/>
            </a:pPr>
            <a:r>
              <a:rPr lang="en-US" sz="2000" dirty="0" smtClean="0">
                <a:solidFill>
                  <a:schemeClr val="tx2"/>
                </a:solidFill>
              </a:rPr>
              <a:t>Define a specific </a:t>
            </a:r>
            <a:r>
              <a:rPr lang="en-US" sz="2000" dirty="0" smtClean="0">
                <a:solidFill>
                  <a:schemeClr val="tx2"/>
                </a:solidFill>
              </a:rPr>
              <a:t>evaluation </a:t>
            </a:r>
            <a:r>
              <a:rPr lang="en-US" sz="2000" dirty="0" smtClean="0">
                <a:solidFill>
                  <a:schemeClr val="tx2"/>
                </a:solidFill>
              </a:rPr>
              <a:t>timeframe(s).</a:t>
            </a:r>
            <a:endParaRPr lang="en-US" sz="2000" dirty="0" smtClean="0">
              <a:solidFill>
                <a:schemeClr val="tx2"/>
              </a:solidFill>
            </a:endParaRPr>
          </a:p>
          <a:p>
            <a:pPr marL="457200" indent="-457200">
              <a:buFont typeface="+mj-lt"/>
              <a:buAutoNum type="arabicPeriod"/>
            </a:pPr>
            <a:r>
              <a:rPr lang="en-US" sz="2000" dirty="0" smtClean="0">
                <a:solidFill>
                  <a:schemeClr val="tx2"/>
                </a:solidFill>
              </a:rPr>
              <a:t>Identify risks and liabilities with ownership.</a:t>
            </a:r>
          </a:p>
          <a:p>
            <a:pPr marL="457200" indent="-457200">
              <a:buFont typeface="+mj-lt"/>
              <a:buAutoNum type="arabicPeriod"/>
            </a:pPr>
            <a:r>
              <a:rPr lang="en-US" sz="2000" dirty="0" smtClean="0">
                <a:solidFill>
                  <a:schemeClr val="tx2"/>
                </a:solidFill>
              </a:rPr>
              <a:t>Increase trust.</a:t>
            </a:r>
          </a:p>
          <a:p>
            <a:pPr marL="457200" indent="-457200">
              <a:buFont typeface="+mj-lt"/>
              <a:buAutoNum type="arabicPeriod"/>
            </a:pPr>
            <a:r>
              <a:rPr lang="en-US" sz="2000" dirty="0" smtClean="0">
                <a:solidFill>
                  <a:schemeClr val="tx2"/>
                </a:solidFill>
              </a:rPr>
              <a:t>Identify use case(s).</a:t>
            </a:r>
          </a:p>
          <a:p>
            <a:pPr marL="457200" indent="-457200">
              <a:buFont typeface="+mj-lt"/>
              <a:buAutoNum type="arabicPeriod"/>
            </a:pPr>
            <a:r>
              <a:rPr lang="en-US" sz="2000" dirty="0" smtClean="0">
                <a:solidFill>
                  <a:schemeClr val="tx2"/>
                </a:solidFill>
              </a:rPr>
              <a:t>Demonstrate value.</a:t>
            </a:r>
          </a:p>
          <a:p>
            <a:pPr marL="457200" indent="-457200">
              <a:buFont typeface="+mj-lt"/>
              <a:buAutoNum type="arabicPeriod"/>
            </a:pPr>
            <a:r>
              <a:rPr lang="en-US" sz="2000" dirty="0" smtClean="0">
                <a:solidFill>
                  <a:schemeClr val="tx2"/>
                </a:solidFill>
              </a:rPr>
              <a:t>Define and document accountability.</a:t>
            </a:r>
            <a:endParaRPr lang="en-US" sz="2000" dirty="0">
              <a:solidFill>
                <a:schemeClr val="tx2"/>
              </a:solidFill>
            </a:endParaRPr>
          </a:p>
        </p:txBody>
      </p:sp>
    </p:spTree>
    <p:extLst>
      <p:ext uri="{BB962C8B-B14F-4D97-AF65-F5344CB8AC3E}">
        <p14:creationId xmlns:p14="http://schemas.microsoft.com/office/powerpoint/2010/main" val="3901453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30678" b="46761"/>
          <a:stretch/>
        </p:blipFill>
        <p:spPr>
          <a:xfrm>
            <a:off x="0" y="0"/>
            <a:ext cx="9144000" cy="1371599"/>
          </a:xfrm>
          <a:prstGeom prst="rect">
            <a:avLst/>
          </a:prstGeom>
        </p:spPr>
      </p:pic>
      <p:sp>
        <p:nvSpPr>
          <p:cNvPr id="6" name="Title 1"/>
          <p:cNvSpPr txBox="1">
            <a:spLocks/>
          </p:cNvSpPr>
          <p:nvPr/>
        </p:nvSpPr>
        <p:spPr>
          <a:xfrm>
            <a:off x="626364" y="901896"/>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r>
              <a:rPr lang="en-US" sz="3200" b="1" dirty="0" smtClean="0">
                <a:solidFill>
                  <a:schemeClr val="bg1"/>
                </a:solidFill>
              </a:rPr>
              <a:t>Making the Traditional – Progressive Shift</a:t>
            </a:r>
            <a:endParaRPr lang="en-US" sz="3200" b="1" dirty="0">
              <a:solidFill>
                <a:schemeClr val="bg1"/>
              </a:solidFill>
            </a:endParaRPr>
          </a:p>
        </p:txBody>
      </p:sp>
      <p:sp>
        <p:nvSpPr>
          <p:cNvPr id="7" name="Rectangle 6">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9" name="TextBox 8"/>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
        <p:nvSpPr>
          <p:cNvPr id="10" name="TextBox 9"/>
          <p:cNvSpPr txBox="1"/>
          <p:nvPr/>
        </p:nvSpPr>
        <p:spPr>
          <a:xfrm>
            <a:off x="1882942" y="1467853"/>
            <a:ext cx="5378116" cy="523220"/>
          </a:xfrm>
          <a:prstGeom prst="rect">
            <a:avLst/>
          </a:prstGeom>
          <a:noFill/>
        </p:spPr>
        <p:txBody>
          <a:bodyPr wrap="square" rtlCol="0">
            <a:spAutoFit/>
          </a:bodyPr>
          <a:lstStyle/>
          <a:p>
            <a:pPr algn="ctr"/>
            <a:r>
              <a:rPr lang="en-US" sz="2800" b="1" dirty="0" smtClean="0">
                <a:solidFill>
                  <a:schemeClr val="tx2"/>
                </a:solidFill>
                <a:latin typeface="+mj-lt"/>
              </a:rPr>
              <a:t>Govern the Governance</a:t>
            </a:r>
            <a:endParaRPr lang="en-US" sz="2800" b="1" dirty="0">
              <a:solidFill>
                <a:schemeClr val="tx2"/>
              </a:solidFill>
              <a:latin typeface="+mj-lt"/>
            </a:endParaRPr>
          </a:p>
        </p:txBody>
      </p:sp>
      <p:sp>
        <p:nvSpPr>
          <p:cNvPr id="11" name="TextBox 10"/>
          <p:cNvSpPr txBox="1"/>
          <p:nvPr/>
        </p:nvSpPr>
        <p:spPr>
          <a:xfrm>
            <a:off x="1245268" y="2269956"/>
            <a:ext cx="6653464" cy="1938992"/>
          </a:xfrm>
          <a:prstGeom prst="rect">
            <a:avLst/>
          </a:prstGeom>
          <a:noFill/>
        </p:spPr>
        <p:txBody>
          <a:bodyPr wrap="square" rtlCol="0">
            <a:spAutoFit/>
          </a:bodyPr>
          <a:lstStyle/>
          <a:p>
            <a:pPr marL="457200" indent="-457200">
              <a:buFont typeface="+mj-lt"/>
              <a:buAutoNum type="arabicPeriod"/>
            </a:pPr>
            <a:r>
              <a:rPr lang="en-US" sz="2000" dirty="0" smtClean="0">
                <a:solidFill>
                  <a:schemeClr val="tx2"/>
                </a:solidFill>
              </a:rPr>
              <a:t>Establish “health checks” or checkpoints.</a:t>
            </a:r>
          </a:p>
          <a:p>
            <a:pPr marL="457200" indent="-457200">
              <a:buFont typeface="+mj-lt"/>
              <a:buAutoNum type="arabicPeriod"/>
            </a:pPr>
            <a:r>
              <a:rPr lang="en-US" sz="2000" dirty="0" smtClean="0">
                <a:solidFill>
                  <a:schemeClr val="tx2"/>
                </a:solidFill>
              </a:rPr>
              <a:t>Evaluate effectiveness within business </a:t>
            </a:r>
            <a:r>
              <a:rPr lang="en-US" sz="2000" dirty="0" smtClean="0">
                <a:solidFill>
                  <a:schemeClr val="tx2"/>
                </a:solidFill>
              </a:rPr>
              <a:t>context.</a:t>
            </a:r>
          </a:p>
          <a:p>
            <a:pPr marL="457200" indent="-457200">
              <a:buFont typeface="+mj-lt"/>
              <a:buAutoNum type="arabicPeriod"/>
            </a:pPr>
            <a:r>
              <a:rPr lang="en-US" sz="2000" dirty="0" smtClean="0">
                <a:solidFill>
                  <a:schemeClr val="tx2"/>
                </a:solidFill>
              </a:rPr>
              <a:t>Question </a:t>
            </a:r>
            <a:r>
              <a:rPr lang="en-US" sz="2000" dirty="0" smtClean="0">
                <a:solidFill>
                  <a:schemeClr val="tx2"/>
                </a:solidFill>
              </a:rPr>
              <a:t>techniques and processes – not just the data.</a:t>
            </a:r>
          </a:p>
          <a:p>
            <a:pPr marL="457200" indent="-457200">
              <a:buFont typeface="+mj-lt"/>
              <a:buAutoNum type="arabicPeriod"/>
            </a:pPr>
            <a:r>
              <a:rPr lang="en-US" sz="2000" dirty="0" smtClean="0">
                <a:solidFill>
                  <a:schemeClr val="tx2"/>
                </a:solidFill>
              </a:rPr>
              <a:t>In addition to monitoring.</a:t>
            </a:r>
          </a:p>
          <a:p>
            <a:pPr marL="457200" indent="-457200">
              <a:buFont typeface="+mj-lt"/>
              <a:buAutoNum type="arabicPeriod"/>
            </a:pPr>
            <a:r>
              <a:rPr lang="en-US" sz="2000" dirty="0" smtClean="0">
                <a:solidFill>
                  <a:schemeClr val="tx2"/>
                </a:solidFill>
              </a:rPr>
              <a:t>Validate. Document all variances.</a:t>
            </a:r>
          </a:p>
          <a:p>
            <a:pPr marL="457200" indent="-457200">
              <a:buFont typeface="+mj-lt"/>
              <a:buAutoNum type="arabicPeriod"/>
            </a:pPr>
            <a:r>
              <a:rPr lang="en-US" sz="2000" dirty="0" smtClean="0">
                <a:solidFill>
                  <a:schemeClr val="tx2"/>
                </a:solidFill>
              </a:rPr>
              <a:t>Investigate and analyze all access and behavior </a:t>
            </a:r>
            <a:r>
              <a:rPr lang="en-US" sz="2000" dirty="0" smtClean="0">
                <a:solidFill>
                  <a:schemeClr val="tx2"/>
                </a:solidFill>
              </a:rPr>
              <a:t>patterns.</a:t>
            </a:r>
            <a:endParaRPr lang="en-US" sz="2000" dirty="0" smtClean="0">
              <a:solidFill>
                <a:schemeClr val="tx2"/>
              </a:solidFill>
            </a:endParaRPr>
          </a:p>
        </p:txBody>
      </p:sp>
    </p:spTree>
    <p:extLst>
      <p:ext uri="{BB962C8B-B14F-4D97-AF65-F5344CB8AC3E}">
        <p14:creationId xmlns:p14="http://schemas.microsoft.com/office/powerpoint/2010/main" val="1195792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30678" b="46761"/>
          <a:stretch/>
        </p:blipFill>
        <p:spPr>
          <a:xfrm>
            <a:off x="0" y="0"/>
            <a:ext cx="9144000" cy="1371599"/>
          </a:xfrm>
          <a:prstGeom prst="rect">
            <a:avLst/>
          </a:prstGeom>
        </p:spPr>
      </p:pic>
      <p:sp>
        <p:nvSpPr>
          <p:cNvPr id="6" name="Title 1"/>
          <p:cNvSpPr txBox="1">
            <a:spLocks/>
          </p:cNvSpPr>
          <p:nvPr/>
        </p:nvSpPr>
        <p:spPr>
          <a:xfrm>
            <a:off x="626364" y="901896"/>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r>
              <a:rPr lang="en-US" sz="3200" b="1" dirty="0" smtClean="0">
                <a:solidFill>
                  <a:schemeClr val="bg1"/>
                </a:solidFill>
              </a:rPr>
              <a:t>Making the Traditional – Progressive Shift</a:t>
            </a:r>
            <a:endParaRPr lang="en-US" sz="3200" b="1" dirty="0">
              <a:solidFill>
                <a:schemeClr val="bg1"/>
              </a:solidFill>
            </a:endParaRPr>
          </a:p>
        </p:txBody>
      </p:sp>
      <p:sp>
        <p:nvSpPr>
          <p:cNvPr id="7" name="Rectangle 6">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9" name="TextBox 8"/>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
        <p:nvSpPr>
          <p:cNvPr id="10" name="TextBox 9"/>
          <p:cNvSpPr txBox="1"/>
          <p:nvPr/>
        </p:nvSpPr>
        <p:spPr>
          <a:xfrm>
            <a:off x="535406" y="1467853"/>
            <a:ext cx="8073189" cy="954107"/>
          </a:xfrm>
          <a:prstGeom prst="rect">
            <a:avLst/>
          </a:prstGeom>
          <a:noFill/>
        </p:spPr>
        <p:txBody>
          <a:bodyPr wrap="square" rtlCol="0">
            <a:spAutoFit/>
          </a:bodyPr>
          <a:lstStyle/>
          <a:p>
            <a:pPr algn="ctr"/>
            <a:r>
              <a:rPr lang="en-US" sz="2800" b="1" dirty="0" smtClean="0">
                <a:solidFill>
                  <a:schemeClr val="tx2"/>
                </a:solidFill>
                <a:latin typeface="+mj-lt"/>
              </a:rPr>
              <a:t>Delegate Responsibility and Generate</a:t>
            </a:r>
          </a:p>
          <a:p>
            <a:pPr algn="ctr"/>
            <a:r>
              <a:rPr lang="en-US" sz="2800" b="1" dirty="0" smtClean="0">
                <a:solidFill>
                  <a:schemeClr val="tx2"/>
                </a:solidFill>
                <a:latin typeface="+mj-lt"/>
              </a:rPr>
              <a:t>Enforcement of Accountability</a:t>
            </a:r>
            <a:endParaRPr lang="en-US" sz="2800" b="1" dirty="0">
              <a:solidFill>
                <a:schemeClr val="tx2"/>
              </a:solidFill>
              <a:latin typeface="+mj-lt"/>
            </a:endParaRPr>
          </a:p>
        </p:txBody>
      </p:sp>
      <p:sp>
        <p:nvSpPr>
          <p:cNvPr id="11" name="TextBox 10"/>
          <p:cNvSpPr txBox="1"/>
          <p:nvPr/>
        </p:nvSpPr>
        <p:spPr>
          <a:xfrm>
            <a:off x="1245268" y="2454218"/>
            <a:ext cx="6653464" cy="2246769"/>
          </a:xfrm>
          <a:prstGeom prst="rect">
            <a:avLst/>
          </a:prstGeom>
          <a:noFill/>
        </p:spPr>
        <p:txBody>
          <a:bodyPr wrap="square" rtlCol="0">
            <a:spAutoFit/>
          </a:bodyPr>
          <a:lstStyle/>
          <a:p>
            <a:pPr marL="457200" indent="-457200">
              <a:buFont typeface="+mj-lt"/>
              <a:buAutoNum type="arabicPeriod"/>
            </a:pPr>
            <a:r>
              <a:rPr lang="en-US" sz="2000" dirty="0" smtClean="0">
                <a:solidFill>
                  <a:schemeClr val="tx2"/>
                </a:solidFill>
              </a:rPr>
              <a:t>Data governance program determines expectations, rules and </a:t>
            </a:r>
            <a:r>
              <a:rPr lang="en-US" sz="2000" dirty="0" smtClean="0">
                <a:solidFill>
                  <a:schemeClr val="tx2"/>
                </a:solidFill>
              </a:rPr>
              <a:t>metrics/measures</a:t>
            </a:r>
            <a:r>
              <a:rPr lang="en-US" sz="2000" dirty="0" smtClean="0">
                <a:solidFill>
                  <a:schemeClr val="tx2"/>
                </a:solidFill>
              </a:rPr>
              <a:t>.</a:t>
            </a:r>
          </a:p>
          <a:p>
            <a:pPr marL="457200" indent="-457200">
              <a:buFont typeface="+mj-lt"/>
              <a:buAutoNum type="arabicPeriod"/>
            </a:pPr>
            <a:r>
              <a:rPr lang="en-US" sz="2000" dirty="0" smtClean="0">
                <a:solidFill>
                  <a:schemeClr val="tx2"/>
                </a:solidFill>
              </a:rPr>
              <a:t>Delegate responsibility </a:t>
            </a:r>
            <a:r>
              <a:rPr lang="en-US" sz="2000" dirty="0" smtClean="0">
                <a:solidFill>
                  <a:schemeClr val="tx2"/>
                </a:solidFill>
              </a:rPr>
              <a:t>of delivering on expectations, complying with rules and meeting metrics to </a:t>
            </a:r>
            <a:r>
              <a:rPr lang="en-US" sz="2000" dirty="0" smtClean="0">
                <a:solidFill>
                  <a:schemeClr val="tx2"/>
                </a:solidFill>
              </a:rPr>
              <a:t>business stakeholders/process owners.</a:t>
            </a:r>
          </a:p>
          <a:p>
            <a:pPr marL="457200" indent="-457200">
              <a:buFont typeface="+mj-lt"/>
              <a:buAutoNum type="arabicPeriod"/>
            </a:pPr>
            <a:r>
              <a:rPr lang="en-US" sz="2000" dirty="0" smtClean="0">
                <a:solidFill>
                  <a:schemeClr val="tx2"/>
                </a:solidFill>
              </a:rPr>
              <a:t>Social-style </a:t>
            </a:r>
            <a:r>
              <a:rPr lang="en-US" sz="2000" dirty="0">
                <a:solidFill>
                  <a:schemeClr val="tx2"/>
                </a:solidFill>
              </a:rPr>
              <a:t>r</a:t>
            </a:r>
            <a:r>
              <a:rPr lang="en-US" sz="2000" dirty="0" smtClean="0">
                <a:solidFill>
                  <a:schemeClr val="tx2"/>
                </a:solidFill>
              </a:rPr>
              <a:t>ating and collaboration systems self-govern and enforce accountability.</a:t>
            </a:r>
          </a:p>
        </p:txBody>
      </p:sp>
    </p:spTree>
    <p:extLst>
      <p:ext uri="{BB962C8B-B14F-4D97-AF65-F5344CB8AC3E}">
        <p14:creationId xmlns:p14="http://schemas.microsoft.com/office/powerpoint/2010/main" val="1126505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09D3E0-1759-4280-82AD-264A8805ACD4}"/>
              </a:ext>
            </a:extLst>
          </p:cNvPr>
          <p:cNvSpPr>
            <a:spLocks noGrp="1"/>
          </p:cNvSpPr>
          <p:nvPr>
            <p:ph type="title"/>
          </p:nvPr>
        </p:nvSpPr>
        <p:spPr>
          <a:xfrm>
            <a:off x="1083161" y="1597426"/>
            <a:ext cx="5269708" cy="1077218"/>
          </a:xfrm>
        </p:spPr>
        <p:txBody>
          <a:bodyPr/>
          <a:lstStyle/>
          <a:p>
            <a:r>
              <a:rPr lang="en-US" dirty="0" smtClean="0"/>
              <a:t>“What Do You Do With Incomplete Data?”</a:t>
            </a:r>
            <a:endParaRPr lang="en-US" dirty="0"/>
          </a:p>
        </p:txBody>
      </p:sp>
      <p:grpSp>
        <p:nvGrpSpPr>
          <p:cNvPr id="3" name="Group 2">
            <a:extLst>
              <a:ext uri="{FF2B5EF4-FFF2-40B4-BE49-F238E27FC236}">
                <a16:creationId xmlns="" xmlns:a16="http://schemas.microsoft.com/office/drawing/2014/main" id="{D76E9ED8-C4DE-4AA4-A658-2DDC003D5A46}"/>
              </a:ext>
            </a:extLst>
          </p:cNvPr>
          <p:cNvGrpSpPr/>
          <p:nvPr/>
        </p:nvGrpSpPr>
        <p:grpSpPr>
          <a:xfrm>
            <a:off x="359228" y="2983665"/>
            <a:ext cx="1437821" cy="1630403"/>
            <a:chOff x="690477" y="2681246"/>
            <a:chExt cx="1437821" cy="1630403"/>
          </a:xfrm>
        </p:grpSpPr>
        <p:pic>
          <p:nvPicPr>
            <p:cNvPr id="4" name="Picture 3">
              <a:extLst>
                <a:ext uri="{FF2B5EF4-FFF2-40B4-BE49-F238E27FC236}">
                  <a16:creationId xmlns="" xmlns:a16="http://schemas.microsoft.com/office/drawing/2014/main" id="{4F4E05E7-318C-49DC-9ABB-316336ECB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1392">
              <a:off x="690477" y="2873828"/>
              <a:ext cx="1437821" cy="1437821"/>
            </a:xfrm>
            <a:prstGeom prst="rect">
              <a:avLst/>
            </a:prstGeom>
          </p:spPr>
        </p:pic>
        <p:pic>
          <p:nvPicPr>
            <p:cNvPr id="5" name="Picture 2" descr="Image result for transparent thumb tacks">
              <a:extLst>
                <a:ext uri="{FF2B5EF4-FFF2-40B4-BE49-F238E27FC236}">
                  <a16:creationId xmlns="" xmlns:a16="http://schemas.microsoft.com/office/drawing/2014/main" id="{80C2BA7C-4B2D-4EB8-A322-41FC5329A5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139" y="2681246"/>
              <a:ext cx="534902" cy="40741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 xmlns:a16="http://schemas.microsoft.com/office/drawing/2014/main" id="{2AB55C41-1E9B-4CB4-A8AF-5412EDC550A1}"/>
              </a:ext>
            </a:extLst>
          </p:cNvPr>
          <p:cNvSpPr/>
          <p:nvPr/>
        </p:nvSpPr>
        <p:spPr>
          <a:xfrm>
            <a:off x="789707" y="4652657"/>
            <a:ext cx="6983870" cy="369332"/>
          </a:xfrm>
          <a:prstGeom prst="rect">
            <a:avLst/>
          </a:prstGeom>
        </p:spPr>
        <p:txBody>
          <a:bodyPr wrap="square">
            <a:spAutoFit/>
          </a:bodyPr>
          <a:lstStyle/>
          <a:p>
            <a:r>
              <a:rPr lang="en-US" b="1" dirty="0">
                <a:solidFill>
                  <a:schemeClr val="bg1"/>
                </a:solidFill>
              </a:rPr>
              <a:t>Anne Buff </a:t>
            </a:r>
            <a:r>
              <a:rPr lang="en-US" dirty="0">
                <a:solidFill>
                  <a:schemeClr val="accent5"/>
                </a:solidFill>
              </a:rPr>
              <a:t>│</a:t>
            </a:r>
            <a:r>
              <a:rPr lang="en-US" dirty="0">
                <a:solidFill>
                  <a:schemeClr val="bg1"/>
                </a:solidFill>
              </a:rPr>
              <a:t> Advisory Business Solutions Manager </a:t>
            </a:r>
            <a:r>
              <a:rPr lang="en-US" dirty="0">
                <a:solidFill>
                  <a:schemeClr val="accent5"/>
                </a:solidFill>
              </a:rPr>
              <a:t>│</a:t>
            </a:r>
            <a:r>
              <a:rPr lang="en-US" dirty="0">
                <a:solidFill>
                  <a:schemeClr val="bg1"/>
                </a:solidFill>
              </a:rPr>
              <a:t> SAS Best Practices</a:t>
            </a:r>
          </a:p>
        </p:txBody>
      </p:sp>
      <p:grpSp>
        <p:nvGrpSpPr>
          <p:cNvPr id="7" name="Group 6">
            <a:extLst>
              <a:ext uri="{FF2B5EF4-FFF2-40B4-BE49-F238E27FC236}">
                <a16:creationId xmlns="" xmlns:a16="http://schemas.microsoft.com/office/drawing/2014/main" id="{0E726886-FCB1-4F08-A41D-AAE3D28EEE5D}"/>
              </a:ext>
            </a:extLst>
          </p:cNvPr>
          <p:cNvGrpSpPr/>
          <p:nvPr/>
        </p:nvGrpSpPr>
        <p:grpSpPr>
          <a:xfrm>
            <a:off x="4471143" y="321604"/>
            <a:ext cx="3302433" cy="1224589"/>
            <a:chOff x="4471143" y="321604"/>
            <a:chExt cx="3302433" cy="1224589"/>
          </a:xfrm>
        </p:grpSpPr>
        <p:sp>
          <p:nvSpPr>
            <p:cNvPr id="8" name="Rectangle 7">
              <a:extLst>
                <a:ext uri="{FF2B5EF4-FFF2-40B4-BE49-F238E27FC236}">
                  <a16:creationId xmlns="" xmlns:a16="http://schemas.microsoft.com/office/drawing/2014/main" id="{940D4463-54D1-441B-8C00-ECA10ACE120B}"/>
                </a:ext>
              </a:extLst>
            </p:cNvPr>
            <p:cNvSpPr/>
            <p:nvPr/>
          </p:nvSpPr>
          <p:spPr>
            <a:xfrm>
              <a:off x="4932163" y="345864"/>
              <a:ext cx="2841413" cy="1200329"/>
            </a:xfrm>
            <a:prstGeom prst="rect">
              <a:avLst/>
            </a:prstGeom>
          </p:spPr>
          <p:txBody>
            <a:bodyPr wrap="square">
              <a:spAutoFit/>
            </a:bodyPr>
            <a:lstStyle/>
            <a:p>
              <a:endParaRPr lang="en-US" dirty="0">
                <a:solidFill>
                  <a:schemeClr val="bg1"/>
                </a:solidFill>
              </a:endParaRPr>
            </a:p>
            <a:p>
              <a:r>
                <a:rPr lang="en-US" dirty="0">
                  <a:solidFill>
                    <a:schemeClr val="accent5"/>
                  </a:solidFill>
                </a:rPr>
                <a:t>@anne_buff</a:t>
              </a:r>
            </a:p>
            <a:p>
              <a:r>
                <a:rPr lang="en-US" dirty="0">
                  <a:solidFill>
                    <a:schemeClr val="accent5"/>
                  </a:solidFill>
                </a:rPr>
                <a:t>linkedin.com/in/</a:t>
              </a:r>
              <a:r>
                <a:rPr lang="en-US" dirty="0" err="1">
                  <a:solidFill>
                    <a:schemeClr val="accent5"/>
                  </a:solidFill>
                </a:rPr>
                <a:t>annebuff</a:t>
              </a:r>
              <a:endParaRPr lang="en-US" dirty="0">
                <a:solidFill>
                  <a:schemeClr val="accent5"/>
                </a:solidFill>
              </a:endParaRPr>
            </a:p>
            <a:p>
              <a:r>
                <a:rPr lang="en-US" dirty="0">
                  <a:solidFill>
                    <a:schemeClr val="accent5"/>
                  </a:solidFill>
                </a:rPr>
                <a:t>Anne.Buff@sas.com</a:t>
              </a:r>
            </a:p>
          </p:txBody>
        </p:sp>
        <p:pic>
          <p:nvPicPr>
            <p:cNvPr id="9" name="Picture 8">
              <a:extLst>
                <a:ext uri="{FF2B5EF4-FFF2-40B4-BE49-F238E27FC236}">
                  <a16:creationId xmlns="" xmlns:a16="http://schemas.microsoft.com/office/drawing/2014/main" id="{FF392AC3-4FBA-41CE-AE6D-EA10C258D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60418"/>
              <a:ext cx="457545" cy="466344"/>
            </a:xfrm>
            <a:prstGeom prst="rect">
              <a:avLst/>
            </a:prstGeom>
          </p:spPr>
        </p:pic>
        <p:pic>
          <p:nvPicPr>
            <p:cNvPr id="10" name="Picture 9">
              <a:extLst>
                <a:ext uri="{FF2B5EF4-FFF2-40B4-BE49-F238E27FC236}">
                  <a16:creationId xmlns="" xmlns:a16="http://schemas.microsoft.com/office/drawing/2014/main" id="{2D307D29-78A2-4630-9311-306CA290D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6472" y="977179"/>
              <a:ext cx="228600" cy="232742"/>
            </a:xfrm>
            <a:prstGeom prst="rect">
              <a:avLst/>
            </a:prstGeom>
          </p:spPr>
        </p:pic>
        <p:sp>
          <p:nvSpPr>
            <p:cNvPr id="11" name="Rectangle 10">
              <a:extLst>
                <a:ext uri="{FF2B5EF4-FFF2-40B4-BE49-F238E27FC236}">
                  <a16:creationId xmlns="" xmlns:a16="http://schemas.microsoft.com/office/drawing/2014/main" id="{DEF0A3AE-71A1-49FA-98BE-9348838552BF}"/>
                </a:ext>
              </a:extLst>
            </p:cNvPr>
            <p:cNvSpPr/>
            <p:nvPr/>
          </p:nvSpPr>
          <p:spPr>
            <a:xfrm>
              <a:off x="4471143" y="321604"/>
              <a:ext cx="2047227" cy="369332"/>
            </a:xfrm>
            <a:prstGeom prst="rect">
              <a:avLst/>
            </a:prstGeom>
          </p:spPr>
          <p:txBody>
            <a:bodyPr wrap="none">
              <a:spAutoFit/>
            </a:bodyPr>
            <a:lstStyle/>
            <a:p>
              <a:r>
                <a:rPr lang="en-US" b="1" dirty="0">
                  <a:solidFill>
                    <a:schemeClr val="accent5"/>
                  </a:solidFill>
                </a:rPr>
                <a:t>CONNECT WITH ME:</a:t>
              </a:r>
            </a:p>
          </p:txBody>
        </p:sp>
        <p:pic>
          <p:nvPicPr>
            <p:cNvPr id="12" name="Picture 11">
              <a:extLst>
                <a:ext uri="{FF2B5EF4-FFF2-40B4-BE49-F238E27FC236}">
                  <a16:creationId xmlns="" xmlns:a16="http://schemas.microsoft.com/office/drawing/2014/main" id="{710F0C90-FA6B-4925-A732-18B3A3F2FFA5}"/>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86472" y="1246436"/>
              <a:ext cx="228600" cy="204047"/>
            </a:xfrm>
            <a:prstGeom prst="rect">
              <a:avLst/>
            </a:prstGeom>
          </p:spPr>
        </p:pic>
      </p:grpSp>
      <p:sp>
        <p:nvSpPr>
          <p:cNvPr id="13" name="Rectangle 12">
            <a:extLst>
              <a:ext uri="{FF2B5EF4-FFF2-40B4-BE49-F238E27FC236}">
                <a16:creationId xmlns="" xmlns:a16="http://schemas.microsoft.com/office/drawing/2014/main" id="{498AA20A-FA39-4EA7-B956-1A9DE4BD0508}"/>
              </a:ext>
            </a:extLst>
          </p:cNvPr>
          <p:cNvSpPr/>
          <p:nvPr/>
        </p:nvSpPr>
        <p:spPr>
          <a:xfrm>
            <a:off x="5883788" y="3339540"/>
            <a:ext cx="1983903" cy="369332"/>
          </a:xfrm>
          <a:prstGeom prst="rect">
            <a:avLst/>
          </a:prstGeom>
        </p:spPr>
        <p:txBody>
          <a:bodyPr wrap="square">
            <a:spAutoFit/>
          </a:bodyPr>
          <a:lstStyle/>
          <a:p>
            <a:r>
              <a:rPr lang="en-US" dirty="0" smtClean="0">
                <a:solidFill>
                  <a:schemeClr val="bg1"/>
                </a:solidFill>
              </a:rPr>
              <a:t>~Author Unknown</a:t>
            </a:r>
            <a:endParaRPr lang="en-US" dirty="0">
              <a:solidFill>
                <a:schemeClr val="bg1"/>
              </a:solidFill>
            </a:endParaRPr>
          </a:p>
        </p:txBody>
      </p:sp>
      <p:sp>
        <p:nvSpPr>
          <p:cNvPr id="14" name="Title 1">
            <a:extLst>
              <a:ext uri="{FF2B5EF4-FFF2-40B4-BE49-F238E27FC236}">
                <a16:creationId xmlns="" xmlns:a16="http://schemas.microsoft.com/office/drawing/2014/main" id="{6109D3E0-1759-4280-82AD-264A8805ACD4}"/>
              </a:ext>
            </a:extLst>
          </p:cNvPr>
          <p:cNvSpPr txBox="1">
            <a:spLocks/>
          </p:cNvSpPr>
          <p:nvPr/>
        </p:nvSpPr>
        <p:spPr>
          <a:xfrm>
            <a:off x="2846633" y="2706693"/>
            <a:ext cx="5269708" cy="584775"/>
          </a:xfrm>
          <a:prstGeom prst="rect">
            <a:avLst/>
          </a:prstGeom>
        </p:spPr>
        <p:txBody>
          <a:bodyPr vert="horz" wrap="square" lIns="91440" tIns="45720" rIns="91440" bIns="45720" rtlCol="0" anchor="ctr" anchorCtr="0">
            <a:spAutoFit/>
          </a:bodyPr>
          <a:lstStyle>
            <a:lvl1pPr algn="ctr" defTabSz="182880" rtl="0" eaLnBrk="1" latinLnBrk="0" hangingPunct="1">
              <a:spcBef>
                <a:spcPct val="0"/>
              </a:spcBef>
              <a:buNone/>
              <a:defRPr lang="en-US" sz="3200" kern="1200" cap="none" baseline="0">
                <a:solidFill>
                  <a:schemeClr val="bg1"/>
                </a:solidFill>
                <a:latin typeface="+mj-lt"/>
                <a:ea typeface="+mj-ea"/>
                <a:cs typeface="+mj-cs"/>
              </a:defRPr>
            </a:lvl1pPr>
          </a:lstStyle>
          <a:p>
            <a:r>
              <a:rPr lang="en-US" dirty="0" smtClean="0"/>
              <a:t>Put it on the </a:t>
            </a:r>
            <a:r>
              <a:rPr lang="en-US" i="1" dirty="0" smtClean="0"/>
              <a:t>WHY</a:t>
            </a:r>
            <a:r>
              <a:rPr lang="en-US" dirty="0" smtClean="0"/>
              <a:t> axis.</a:t>
            </a:r>
            <a:endParaRPr lang="en-US" dirty="0"/>
          </a:p>
        </p:txBody>
      </p:sp>
    </p:spTree>
    <p:custDataLst>
      <p:tags r:id="rId1"/>
    </p:custDataLst>
    <p:extLst>
      <p:ext uri="{BB962C8B-B14F-4D97-AF65-F5344CB8AC3E}">
        <p14:creationId xmlns:p14="http://schemas.microsoft.com/office/powerpoint/2010/main" val="18978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38830" b="43112"/>
          <a:stretch/>
        </p:blipFill>
        <p:spPr>
          <a:xfrm>
            <a:off x="0" y="0"/>
            <a:ext cx="9144000" cy="1371600"/>
          </a:xfrm>
          <a:prstGeom prst="rect">
            <a:avLst/>
          </a:prstGeom>
        </p:spPr>
      </p:pic>
      <p:sp>
        <p:nvSpPr>
          <p:cNvPr id="2" name="Title 1"/>
          <p:cNvSpPr>
            <a:spLocks noGrp="1"/>
          </p:cNvSpPr>
          <p:nvPr>
            <p:ph type="title"/>
          </p:nvPr>
        </p:nvSpPr>
        <p:spPr>
          <a:xfrm>
            <a:off x="626364" y="901896"/>
            <a:ext cx="7891272" cy="457200"/>
          </a:xfrm>
        </p:spPr>
        <p:txBody>
          <a:bodyPr/>
          <a:lstStyle/>
          <a:p>
            <a:r>
              <a:rPr lang="en-US" sz="3200" b="1" dirty="0" smtClean="0">
                <a:solidFill>
                  <a:schemeClr val="bg1"/>
                </a:solidFill>
              </a:rPr>
              <a:t>Data Expectations</a:t>
            </a:r>
            <a:endParaRPr lang="en-US" sz="3200" b="1" dirty="0">
              <a:solidFill>
                <a:schemeClr val="bg1"/>
              </a:solidFill>
            </a:endParaRPr>
          </a:p>
        </p:txBody>
      </p:sp>
      <p:sp>
        <p:nvSpPr>
          <p:cNvPr id="5" name="TextBox 4"/>
          <p:cNvSpPr txBox="1"/>
          <p:nvPr/>
        </p:nvSpPr>
        <p:spPr>
          <a:xfrm>
            <a:off x="3776354" y="2252504"/>
            <a:ext cx="1591293" cy="830997"/>
          </a:xfrm>
          <a:prstGeom prst="rect">
            <a:avLst/>
          </a:prstGeom>
          <a:noFill/>
          <a:ln>
            <a:noFill/>
          </a:ln>
        </p:spPr>
        <p:txBody>
          <a:bodyPr wrap="square" rtlCol="0">
            <a:spAutoFit/>
          </a:bodyPr>
          <a:lstStyle/>
          <a:p>
            <a:pPr algn="ctr"/>
            <a:r>
              <a:rPr lang="en-US" sz="4800" b="1" spc="600" dirty="0" smtClean="0">
                <a:latin typeface="+mj-lt"/>
              </a:rPr>
              <a:t>VS</a:t>
            </a:r>
            <a:endParaRPr lang="en-US" sz="4800" b="1" spc="600" dirty="0">
              <a:latin typeface="+mj-lt"/>
            </a:endParaRPr>
          </a:p>
        </p:txBody>
      </p:sp>
      <p:sp>
        <p:nvSpPr>
          <p:cNvPr id="7" name="TextBox 6"/>
          <p:cNvSpPr txBox="1"/>
          <p:nvPr/>
        </p:nvSpPr>
        <p:spPr>
          <a:xfrm>
            <a:off x="425116" y="1557246"/>
            <a:ext cx="3721769" cy="523220"/>
          </a:xfrm>
          <a:prstGeom prst="rect">
            <a:avLst/>
          </a:prstGeom>
          <a:noFill/>
        </p:spPr>
        <p:txBody>
          <a:bodyPr wrap="square" rtlCol="0">
            <a:spAutoFit/>
          </a:bodyPr>
          <a:lstStyle/>
          <a:p>
            <a:pPr algn="ctr"/>
            <a:r>
              <a:rPr lang="en-US" sz="2800" b="1" dirty="0" smtClean="0">
                <a:latin typeface="+mj-lt"/>
              </a:rPr>
              <a:t>TRADITIONAL</a:t>
            </a:r>
          </a:p>
        </p:txBody>
      </p:sp>
      <p:sp>
        <p:nvSpPr>
          <p:cNvPr id="8" name="TextBox 7"/>
          <p:cNvSpPr txBox="1"/>
          <p:nvPr/>
        </p:nvSpPr>
        <p:spPr>
          <a:xfrm>
            <a:off x="4997115" y="1557246"/>
            <a:ext cx="3721769" cy="523220"/>
          </a:xfrm>
          <a:prstGeom prst="rect">
            <a:avLst/>
          </a:prstGeom>
          <a:noFill/>
        </p:spPr>
        <p:txBody>
          <a:bodyPr wrap="square" rtlCol="0">
            <a:spAutoFit/>
          </a:bodyPr>
          <a:lstStyle/>
          <a:p>
            <a:pPr algn="ctr"/>
            <a:r>
              <a:rPr lang="en-US" sz="2800" b="1" dirty="0" smtClean="0">
                <a:latin typeface="+mj-lt"/>
              </a:rPr>
              <a:t>PROGRESSIVE</a:t>
            </a:r>
            <a:endParaRPr lang="en-US" sz="2800" b="1" dirty="0">
              <a:latin typeface="+mj-lt"/>
            </a:endParaRPr>
          </a:p>
        </p:txBody>
      </p:sp>
      <p:sp>
        <p:nvSpPr>
          <p:cNvPr id="11" name="Content Placeholder 3"/>
          <p:cNvSpPr txBox="1">
            <a:spLocks/>
          </p:cNvSpPr>
          <p:nvPr/>
        </p:nvSpPr>
        <p:spPr>
          <a:xfrm>
            <a:off x="1158287" y="2080465"/>
            <a:ext cx="2249178" cy="3074061"/>
          </a:xfrm>
          <a:prstGeom prst="rect">
            <a:avLst/>
          </a:prstGeom>
        </p:spPr>
        <p:txBody>
          <a:bodyPr vert="horz" lIns="91440" tIns="45720" rIns="91440" bIns="45720" rtlCol="0" anchor="t" anchorCtr="0">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gn="ctr">
              <a:buFont typeface="Arial" pitchFamily="34" charset="0"/>
              <a:buNone/>
            </a:pPr>
            <a:r>
              <a:rPr lang="en-US" dirty="0" smtClean="0"/>
              <a:t>Accuracy</a:t>
            </a:r>
          </a:p>
          <a:p>
            <a:pPr marL="0" indent="0" algn="ctr">
              <a:buFont typeface="Arial" pitchFamily="34" charset="0"/>
              <a:buNone/>
            </a:pPr>
            <a:r>
              <a:rPr lang="en-US" dirty="0" smtClean="0"/>
              <a:t>Quality</a:t>
            </a:r>
          </a:p>
          <a:p>
            <a:pPr marL="0" indent="0" algn="ctr">
              <a:buFont typeface="Arial" pitchFamily="34" charset="0"/>
              <a:buNone/>
            </a:pPr>
            <a:r>
              <a:rPr lang="en-US" dirty="0" smtClean="0"/>
              <a:t>Structure</a:t>
            </a:r>
          </a:p>
          <a:p>
            <a:pPr marL="0" indent="0" algn="ctr">
              <a:buFont typeface="Arial" pitchFamily="34" charset="0"/>
              <a:buNone/>
            </a:pPr>
            <a:r>
              <a:rPr lang="en-US" dirty="0" smtClean="0"/>
              <a:t>Purpose</a:t>
            </a:r>
          </a:p>
          <a:p>
            <a:pPr marL="0" indent="0" algn="ctr">
              <a:buFont typeface="Arial" pitchFamily="34" charset="0"/>
              <a:buNone/>
            </a:pPr>
            <a:r>
              <a:rPr lang="en-US" dirty="0" smtClean="0"/>
              <a:t>Asset</a:t>
            </a:r>
          </a:p>
          <a:p>
            <a:pPr marL="0" indent="0" algn="ctr">
              <a:buFont typeface="Arial" pitchFamily="34" charset="0"/>
              <a:buNone/>
            </a:pPr>
            <a:r>
              <a:rPr lang="en-US" dirty="0" smtClean="0"/>
              <a:t>Answers</a:t>
            </a:r>
          </a:p>
          <a:p>
            <a:pPr marL="0" indent="0" algn="ctr">
              <a:buFont typeface="Arial" pitchFamily="34" charset="0"/>
              <a:buNone/>
            </a:pPr>
            <a:r>
              <a:rPr lang="en-US" dirty="0" smtClean="0"/>
              <a:t>Confirmation</a:t>
            </a:r>
          </a:p>
          <a:p>
            <a:pPr marL="0" indent="0" algn="ctr">
              <a:buFont typeface="Arial" pitchFamily="34" charset="0"/>
              <a:buNone/>
            </a:pPr>
            <a:r>
              <a:rPr lang="en-US" dirty="0" smtClean="0"/>
              <a:t>Insight</a:t>
            </a:r>
            <a:endParaRPr lang="en-US" dirty="0"/>
          </a:p>
        </p:txBody>
      </p:sp>
      <p:sp>
        <p:nvSpPr>
          <p:cNvPr id="12" name="Content Placeholder 4"/>
          <p:cNvSpPr txBox="1">
            <a:spLocks/>
          </p:cNvSpPr>
          <p:nvPr/>
        </p:nvSpPr>
        <p:spPr>
          <a:xfrm>
            <a:off x="6186488" y="2080465"/>
            <a:ext cx="1343025" cy="3074060"/>
          </a:xfrm>
          <a:prstGeom prst="rect">
            <a:avLst/>
          </a:prstGeom>
        </p:spPr>
        <p:txBody>
          <a:bodyPr vert="horz" lIns="91440" tIns="45720" rIns="91440" bIns="45720" rtlCol="0" anchor="t" anchorCtr="0">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gn="ctr">
              <a:buNone/>
            </a:pPr>
            <a:r>
              <a:rPr lang="en-US" dirty="0"/>
              <a:t>Speed</a:t>
            </a:r>
          </a:p>
          <a:p>
            <a:pPr marL="0" indent="0" algn="ctr">
              <a:buNone/>
            </a:pPr>
            <a:r>
              <a:rPr lang="en-US" dirty="0"/>
              <a:t>Quantity</a:t>
            </a:r>
          </a:p>
          <a:p>
            <a:pPr marL="0" indent="0" algn="ctr">
              <a:buNone/>
            </a:pPr>
            <a:r>
              <a:rPr lang="en-US" dirty="0"/>
              <a:t>Variety</a:t>
            </a:r>
          </a:p>
          <a:p>
            <a:pPr marL="0" indent="0" algn="ctr">
              <a:buNone/>
            </a:pPr>
            <a:r>
              <a:rPr lang="en-US" dirty="0"/>
              <a:t>Discovery</a:t>
            </a:r>
          </a:p>
          <a:p>
            <a:pPr marL="0" indent="0" algn="ctr">
              <a:buNone/>
            </a:pPr>
            <a:r>
              <a:rPr lang="en-US" dirty="0"/>
              <a:t>Potential</a:t>
            </a:r>
          </a:p>
          <a:p>
            <a:pPr marL="0" indent="0" algn="ctr">
              <a:buNone/>
            </a:pPr>
            <a:r>
              <a:rPr lang="en-US" dirty="0"/>
              <a:t>Questions</a:t>
            </a:r>
          </a:p>
          <a:p>
            <a:pPr marL="0" indent="0" algn="ctr">
              <a:buNone/>
            </a:pPr>
            <a:r>
              <a:rPr lang="en-US" dirty="0"/>
              <a:t>Exploration</a:t>
            </a:r>
          </a:p>
          <a:p>
            <a:pPr marL="0" indent="0" algn="ctr">
              <a:buNone/>
            </a:pPr>
            <a:r>
              <a:rPr lang="en-US" dirty="0" smtClean="0"/>
              <a:t>Action</a:t>
            </a:r>
            <a:endParaRPr lang="en-US" dirty="0"/>
          </a:p>
        </p:txBody>
      </p:sp>
      <p:sp>
        <p:nvSpPr>
          <p:cNvPr id="20" name="Rectangle 19">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23" name="TextBox 22"/>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Tree>
    <p:extLst>
      <p:ext uri="{BB962C8B-B14F-4D97-AF65-F5344CB8AC3E}">
        <p14:creationId xmlns:p14="http://schemas.microsoft.com/office/powerpoint/2010/main" val="3877043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5293" b="56589"/>
          <a:stretch/>
        </p:blipFill>
        <p:spPr>
          <a:xfrm>
            <a:off x="0" y="0"/>
            <a:ext cx="9144000" cy="1371600"/>
          </a:xfrm>
          <a:prstGeom prst="rect">
            <a:avLst/>
          </a:prstGeom>
        </p:spPr>
      </p:pic>
      <p:sp>
        <p:nvSpPr>
          <p:cNvPr id="2" name="Title 1"/>
          <p:cNvSpPr>
            <a:spLocks noGrp="1"/>
          </p:cNvSpPr>
          <p:nvPr>
            <p:ph type="title"/>
          </p:nvPr>
        </p:nvSpPr>
        <p:spPr>
          <a:xfrm>
            <a:off x="626364" y="901896"/>
            <a:ext cx="7891272" cy="457200"/>
          </a:xfrm>
        </p:spPr>
        <p:txBody>
          <a:bodyPr/>
          <a:lstStyle/>
          <a:p>
            <a:r>
              <a:rPr lang="en-US" sz="3200" b="1" dirty="0" smtClean="0">
                <a:solidFill>
                  <a:schemeClr val="bg1"/>
                </a:solidFill>
              </a:rPr>
              <a:t>Perception of Governance</a:t>
            </a:r>
            <a:endParaRPr lang="en-US" sz="3200" b="1" dirty="0">
              <a:solidFill>
                <a:schemeClr val="bg1"/>
              </a:solidFill>
            </a:endParaRPr>
          </a:p>
        </p:txBody>
      </p:sp>
      <p:sp>
        <p:nvSpPr>
          <p:cNvPr id="5" name="TextBox 4"/>
          <p:cNvSpPr txBox="1"/>
          <p:nvPr/>
        </p:nvSpPr>
        <p:spPr>
          <a:xfrm>
            <a:off x="3776354" y="2252504"/>
            <a:ext cx="1591293" cy="830997"/>
          </a:xfrm>
          <a:prstGeom prst="rect">
            <a:avLst/>
          </a:prstGeom>
          <a:noFill/>
          <a:ln>
            <a:noFill/>
          </a:ln>
        </p:spPr>
        <p:txBody>
          <a:bodyPr wrap="square" rtlCol="0">
            <a:spAutoFit/>
          </a:bodyPr>
          <a:lstStyle/>
          <a:p>
            <a:pPr algn="ctr"/>
            <a:r>
              <a:rPr lang="en-US" sz="4800" b="1" spc="600" dirty="0" smtClean="0">
                <a:latin typeface="+mj-lt"/>
              </a:rPr>
              <a:t>VS</a:t>
            </a:r>
            <a:endParaRPr lang="en-US" sz="4800" b="1" spc="600" dirty="0">
              <a:latin typeface="+mj-lt"/>
            </a:endParaRPr>
          </a:p>
        </p:txBody>
      </p:sp>
      <p:sp>
        <p:nvSpPr>
          <p:cNvPr id="7" name="TextBox 6"/>
          <p:cNvSpPr txBox="1"/>
          <p:nvPr/>
        </p:nvSpPr>
        <p:spPr>
          <a:xfrm>
            <a:off x="368969" y="1557246"/>
            <a:ext cx="3721769" cy="523220"/>
          </a:xfrm>
          <a:prstGeom prst="rect">
            <a:avLst/>
          </a:prstGeom>
          <a:noFill/>
        </p:spPr>
        <p:txBody>
          <a:bodyPr wrap="square" rtlCol="0">
            <a:spAutoFit/>
          </a:bodyPr>
          <a:lstStyle/>
          <a:p>
            <a:pPr algn="ctr"/>
            <a:r>
              <a:rPr lang="en-US" sz="2800" b="1" dirty="0" smtClean="0">
                <a:latin typeface="+mj-lt"/>
              </a:rPr>
              <a:t>TRADITIONAL</a:t>
            </a:r>
            <a:endParaRPr lang="en-US" sz="2800" b="1" dirty="0">
              <a:latin typeface="+mj-lt"/>
            </a:endParaRPr>
          </a:p>
        </p:txBody>
      </p:sp>
      <p:sp>
        <p:nvSpPr>
          <p:cNvPr id="8" name="TextBox 7"/>
          <p:cNvSpPr txBox="1"/>
          <p:nvPr/>
        </p:nvSpPr>
        <p:spPr>
          <a:xfrm>
            <a:off x="5189621" y="1557246"/>
            <a:ext cx="3721769" cy="523220"/>
          </a:xfrm>
          <a:prstGeom prst="rect">
            <a:avLst/>
          </a:prstGeom>
          <a:noFill/>
        </p:spPr>
        <p:txBody>
          <a:bodyPr wrap="square" rtlCol="0">
            <a:spAutoFit/>
          </a:bodyPr>
          <a:lstStyle/>
          <a:p>
            <a:pPr algn="ctr"/>
            <a:r>
              <a:rPr lang="en-US" sz="2800" b="1" dirty="0" smtClean="0">
                <a:latin typeface="+mj-lt"/>
              </a:rPr>
              <a:t>PROGRESSIVE</a:t>
            </a:r>
            <a:endParaRPr lang="en-US" sz="2800" b="1" dirty="0">
              <a:latin typeface="+mj-lt"/>
            </a:endParaRPr>
          </a:p>
        </p:txBody>
      </p:sp>
      <p:sp>
        <p:nvSpPr>
          <p:cNvPr id="11" name="Content Placeholder 3"/>
          <p:cNvSpPr txBox="1">
            <a:spLocks/>
          </p:cNvSpPr>
          <p:nvPr/>
        </p:nvSpPr>
        <p:spPr>
          <a:xfrm>
            <a:off x="1105264" y="2080465"/>
            <a:ext cx="2249178" cy="3074061"/>
          </a:xfrm>
          <a:prstGeom prst="rect">
            <a:avLst/>
          </a:prstGeom>
        </p:spPr>
        <p:txBody>
          <a:bodyPr vert="horz" lIns="91440" tIns="45720" rIns="91440" bIns="45720" rtlCol="0" anchor="t" anchorCtr="0">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gn="ctr">
              <a:buFont typeface="Arial" pitchFamily="34" charset="0"/>
              <a:buNone/>
            </a:pPr>
            <a:r>
              <a:rPr lang="en-US" dirty="0" smtClean="0"/>
              <a:t>Rigorous</a:t>
            </a:r>
          </a:p>
          <a:p>
            <a:pPr marL="0" indent="0" algn="ctr">
              <a:buFont typeface="Arial" pitchFamily="34" charset="0"/>
              <a:buNone/>
            </a:pPr>
            <a:r>
              <a:rPr lang="en-US" dirty="0" smtClean="0"/>
              <a:t>Rules</a:t>
            </a:r>
          </a:p>
          <a:p>
            <a:pPr marL="0" indent="0" algn="ctr">
              <a:buFont typeface="Arial" pitchFamily="34" charset="0"/>
              <a:buNone/>
            </a:pPr>
            <a:r>
              <a:rPr lang="en-US" dirty="0" smtClean="0"/>
              <a:t>Policies</a:t>
            </a:r>
          </a:p>
          <a:p>
            <a:pPr marL="0" indent="0" algn="ctr">
              <a:buFont typeface="Arial" pitchFamily="34" charset="0"/>
              <a:buNone/>
            </a:pPr>
            <a:r>
              <a:rPr lang="en-US" dirty="0" smtClean="0"/>
              <a:t>Procedures</a:t>
            </a:r>
          </a:p>
          <a:p>
            <a:pPr marL="0" indent="0" algn="ctr">
              <a:buFont typeface="Arial" pitchFamily="34" charset="0"/>
              <a:buNone/>
            </a:pPr>
            <a:endParaRPr lang="en-US" dirty="0" smtClean="0"/>
          </a:p>
        </p:txBody>
      </p:sp>
      <p:sp>
        <p:nvSpPr>
          <p:cNvPr id="12" name="Content Placeholder 4"/>
          <p:cNvSpPr txBox="1">
            <a:spLocks/>
          </p:cNvSpPr>
          <p:nvPr/>
        </p:nvSpPr>
        <p:spPr>
          <a:xfrm>
            <a:off x="6269581" y="2080465"/>
            <a:ext cx="1561849" cy="3074060"/>
          </a:xfrm>
          <a:prstGeom prst="rect">
            <a:avLst/>
          </a:prstGeom>
        </p:spPr>
        <p:txBody>
          <a:bodyPr vert="horz" lIns="91440" tIns="45720" rIns="91440" bIns="45720" rtlCol="0" anchor="t" anchorCtr="0">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gn="ctr">
              <a:buNone/>
            </a:pPr>
            <a:r>
              <a:rPr lang="en-US" dirty="0" smtClean="0"/>
              <a:t>Contextual</a:t>
            </a:r>
            <a:endParaRPr lang="en-US" dirty="0"/>
          </a:p>
          <a:p>
            <a:pPr marL="0" indent="0" algn="ctr">
              <a:buNone/>
            </a:pPr>
            <a:r>
              <a:rPr lang="en-US" dirty="0" smtClean="0"/>
              <a:t>Guidelines</a:t>
            </a:r>
            <a:endParaRPr lang="en-US" dirty="0"/>
          </a:p>
          <a:p>
            <a:pPr marL="0" indent="0" algn="ctr">
              <a:buNone/>
            </a:pPr>
            <a:r>
              <a:rPr lang="en-US" dirty="0" smtClean="0"/>
              <a:t>Approaches</a:t>
            </a:r>
            <a:endParaRPr lang="en-US" dirty="0"/>
          </a:p>
          <a:p>
            <a:pPr marL="0" indent="0" algn="ctr">
              <a:buNone/>
            </a:pPr>
            <a:r>
              <a:rPr lang="en-US" dirty="0" smtClean="0"/>
              <a:t>Methods</a:t>
            </a:r>
            <a:endParaRPr lang="en-US" dirty="0"/>
          </a:p>
        </p:txBody>
      </p:sp>
      <p:sp>
        <p:nvSpPr>
          <p:cNvPr id="4" name="TextBox 3"/>
          <p:cNvSpPr txBox="1"/>
          <p:nvPr/>
        </p:nvSpPr>
        <p:spPr>
          <a:xfrm>
            <a:off x="393597" y="3934326"/>
            <a:ext cx="3672513" cy="830997"/>
          </a:xfrm>
          <a:prstGeom prst="rect">
            <a:avLst/>
          </a:prstGeom>
          <a:noFill/>
        </p:spPr>
        <p:txBody>
          <a:bodyPr wrap="square" rtlCol="0">
            <a:spAutoFit/>
          </a:bodyPr>
          <a:lstStyle/>
          <a:p>
            <a:pPr algn="ctr"/>
            <a:r>
              <a:rPr lang="en-US" sz="2400" b="1" dirty="0" smtClean="0"/>
              <a:t>Standards. Conformity. Control.</a:t>
            </a:r>
            <a:endParaRPr lang="en-US" sz="2400" b="1" dirty="0"/>
          </a:p>
        </p:txBody>
      </p:sp>
      <p:sp>
        <p:nvSpPr>
          <p:cNvPr id="13" name="TextBox 12"/>
          <p:cNvSpPr txBox="1"/>
          <p:nvPr/>
        </p:nvSpPr>
        <p:spPr>
          <a:xfrm>
            <a:off x="5053263" y="3934326"/>
            <a:ext cx="3994484" cy="830997"/>
          </a:xfrm>
          <a:prstGeom prst="rect">
            <a:avLst/>
          </a:prstGeom>
          <a:noFill/>
        </p:spPr>
        <p:txBody>
          <a:bodyPr wrap="square" rtlCol="0">
            <a:spAutoFit/>
          </a:bodyPr>
          <a:lstStyle/>
          <a:p>
            <a:pPr algn="ctr"/>
            <a:r>
              <a:rPr lang="en-US" sz="2400" b="1" dirty="0" smtClean="0"/>
              <a:t>Accountability. Openness. Extensibility.</a:t>
            </a:r>
            <a:endParaRPr lang="en-US" sz="2400" b="1" dirty="0"/>
          </a:p>
        </p:txBody>
      </p:sp>
      <p:sp>
        <p:nvSpPr>
          <p:cNvPr id="14" name="Rectangle 13">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17" name="TextBox 16"/>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Tree>
    <p:extLst>
      <p:ext uri="{BB962C8B-B14F-4D97-AF65-F5344CB8AC3E}">
        <p14:creationId xmlns:p14="http://schemas.microsoft.com/office/powerpoint/2010/main" val="98112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b="1" dirty="0" smtClean="0"/>
              <a:t>Key Point</a:t>
            </a:r>
            <a:endParaRPr lang="en-US" sz="3200" b="1" dirty="0"/>
          </a:p>
        </p:txBody>
      </p:sp>
      <p:sp>
        <p:nvSpPr>
          <p:cNvPr id="6" name="TextBox 5"/>
          <p:cNvSpPr txBox="1"/>
          <p:nvPr/>
        </p:nvSpPr>
        <p:spPr>
          <a:xfrm>
            <a:off x="1576137" y="1743076"/>
            <a:ext cx="5071243" cy="1200329"/>
          </a:xfrm>
          <a:prstGeom prst="rect">
            <a:avLst/>
          </a:prstGeom>
          <a:noFill/>
        </p:spPr>
        <p:txBody>
          <a:bodyPr wrap="square" rtlCol="0">
            <a:spAutoFit/>
          </a:bodyPr>
          <a:lstStyle/>
          <a:p>
            <a:r>
              <a:rPr lang="en-US" sz="2400" b="1" dirty="0"/>
              <a:t>The purpose </a:t>
            </a:r>
            <a:r>
              <a:rPr lang="en-US" sz="2400" b="1" dirty="0" smtClean="0"/>
              <a:t>of </a:t>
            </a:r>
            <a:r>
              <a:rPr lang="en-US" sz="2400" b="1" dirty="0" smtClean="0">
                <a:solidFill>
                  <a:schemeClr val="accent1"/>
                </a:solidFill>
              </a:rPr>
              <a:t>TRADITIONAL</a:t>
            </a:r>
            <a:r>
              <a:rPr lang="en-US" sz="2400" b="1" dirty="0" smtClean="0"/>
              <a:t> </a:t>
            </a:r>
            <a:r>
              <a:rPr lang="en-US" sz="2400" b="1" dirty="0"/>
              <a:t>data governance is to push data decisions to the lowest level of autonomy possible.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060" y="768846"/>
            <a:ext cx="2702660" cy="4039381"/>
          </a:xfrm>
          <a:prstGeom prst="rect">
            <a:avLst/>
          </a:prstGeom>
        </p:spPr>
      </p:pic>
      <p:sp>
        <p:nvSpPr>
          <p:cNvPr id="5" name="Rectangle 4">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Tree>
    <p:custDataLst>
      <p:tags r:id="rId1"/>
    </p:custDataLst>
    <p:extLst>
      <p:ext uri="{BB962C8B-B14F-4D97-AF65-F5344CB8AC3E}">
        <p14:creationId xmlns:p14="http://schemas.microsoft.com/office/powerpoint/2010/main" val="635831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b="1" dirty="0" smtClean="0"/>
              <a:t>Key Point</a:t>
            </a:r>
            <a:endParaRPr lang="en-US" sz="3200" b="1" dirty="0"/>
          </a:p>
        </p:txBody>
      </p:sp>
      <p:sp>
        <p:nvSpPr>
          <p:cNvPr id="6" name="TextBox 5"/>
          <p:cNvSpPr txBox="1"/>
          <p:nvPr/>
        </p:nvSpPr>
        <p:spPr>
          <a:xfrm>
            <a:off x="1576137" y="1743076"/>
            <a:ext cx="5071243" cy="1200329"/>
          </a:xfrm>
          <a:prstGeom prst="rect">
            <a:avLst/>
          </a:prstGeom>
          <a:noFill/>
        </p:spPr>
        <p:txBody>
          <a:bodyPr wrap="square" rtlCol="0">
            <a:spAutoFit/>
          </a:bodyPr>
          <a:lstStyle/>
          <a:p>
            <a:r>
              <a:rPr lang="en-US" sz="2400" b="1" dirty="0"/>
              <a:t>The purpose </a:t>
            </a:r>
            <a:r>
              <a:rPr lang="en-US" sz="2400" b="1" dirty="0" smtClean="0"/>
              <a:t>of </a:t>
            </a:r>
            <a:r>
              <a:rPr lang="en-US" sz="2400" b="1" dirty="0" smtClean="0">
                <a:solidFill>
                  <a:schemeClr val="accent1"/>
                </a:solidFill>
              </a:rPr>
              <a:t>PROGRESSIVE </a:t>
            </a:r>
            <a:r>
              <a:rPr lang="en-US" sz="2400" b="1" dirty="0" smtClean="0"/>
              <a:t>data </a:t>
            </a:r>
            <a:r>
              <a:rPr lang="en-US" sz="2400" b="1" dirty="0"/>
              <a:t>governance is to push data decisions to the lowest level of autonomy possible.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060" y="768846"/>
            <a:ext cx="2702660" cy="4039381"/>
          </a:xfrm>
          <a:prstGeom prst="rect">
            <a:avLst/>
          </a:prstGeom>
        </p:spPr>
      </p:pic>
      <p:sp>
        <p:nvSpPr>
          <p:cNvPr id="7" name="Rectangle 6">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Tree>
    <p:custDataLst>
      <p:tags r:id="rId1"/>
    </p:custDataLst>
    <p:extLst>
      <p:ext uri="{BB962C8B-B14F-4D97-AF65-F5344CB8AC3E}">
        <p14:creationId xmlns:p14="http://schemas.microsoft.com/office/powerpoint/2010/main" val="292087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21899" b="67326"/>
          <a:stretch/>
        </p:blipFill>
        <p:spPr>
          <a:xfrm>
            <a:off x="0" y="0"/>
            <a:ext cx="9144000" cy="1371600"/>
          </a:xfrm>
          <a:prstGeom prst="rect">
            <a:avLst/>
          </a:prstGeom>
        </p:spPr>
      </p:pic>
      <p:sp>
        <p:nvSpPr>
          <p:cNvPr id="6" name="TextBox 5"/>
          <p:cNvSpPr txBox="1"/>
          <p:nvPr/>
        </p:nvSpPr>
        <p:spPr>
          <a:xfrm>
            <a:off x="425116" y="1557246"/>
            <a:ext cx="3721769" cy="523220"/>
          </a:xfrm>
          <a:prstGeom prst="rect">
            <a:avLst/>
          </a:prstGeom>
          <a:noFill/>
        </p:spPr>
        <p:txBody>
          <a:bodyPr wrap="square" rtlCol="0">
            <a:spAutoFit/>
          </a:bodyPr>
          <a:lstStyle/>
          <a:p>
            <a:pPr algn="ctr"/>
            <a:r>
              <a:rPr lang="en-US" sz="2800" b="1" dirty="0" smtClean="0">
                <a:latin typeface="+mj-lt"/>
              </a:rPr>
              <a:t>TO…</a:t>
            </a:r>
          </a:p>
        </p:txBody>
      </p:sp>
      <p:sp>
        <p:nvSpPr>
          <p:cNvPr id="7" name="TextBox 6"/>
          <p:cNvSpPr txBox="1"/>
          <p:nvPr/>
        </p:nvSpPr>
        <p:spPr>
          <a:xfrm>
            <a:off x="4997115" y="1557246"/>
            <a:ext cx="3721769" cy="523220"/>
          </a:xfrm>
          <a:prstGeom prst="rect">
            <a:avLst/>
          </a:prstGeom>
          <a:noFill/>
        </p:spPr>
        <p:txBody>
          <a:bodyPr wrap="square" rtlCol="0">
            <a:spAutoFit/>
          </a:bodyPr>
          <a:lstStyle/>
          <a:p>
            <a:pPr algn="ctr"/>
            <a:r>
              <a:rPr lang="en-US" sz="2800" b="1" dirty="0" smtClean="0">
                <a:latin typeface="+mj-lt"/>
              </a:rPr>
              <a:t>FOR…</a:t>
            </a:r>
            <a:endParaRPr lang="en-US" sz="2800" b="1" dirty="0">
              <a:latin typeface="+mj-lt"/>
            </a:endParaRPr>
          </a:p>
        </p:txBody>
      </p:sp>
      <p:sp>
        <p:nvSpPr>
          <p:cNvPr id="8" name="Content Placeholder 3"/>
          <p:cNvSpPr txBox="1">
            <a:spLocks/>
          </p:cNvSpPr>
          <p:nvPr/>
        </p:nvSpPr>
        <p:spPr>
          <a:xfrm>
            <a:off x="1158287" y="2080465"/>
            <a:ext cx="2249178" cy="3074061"/>
          </a:xfrm>
          <a:prstGeom prst="rect">
            <a:avLst/>
          </a:prstGeom>
        </p:spPr>
        <p:txBody>
          <a:bodyPr vert="horz" lIns="91440" tIns="45720" rIns="91440" bIns="45720" rtlCol="0" anchor="ctr" anchorCtr="0">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gn="ctr">
              <a:buFont typeface="Arial" pitchFamily="34" charset="0"/>
              <a:buNone/>
            </a:pPr>
            <a:r>
              <a:rPr lang="en-US" dirty="0" smtClean="0"/>
              <a:t>Enable</a:t>
            </a:r>
          </a:p>
          <a:p>
            <a:pPr marL="0" indent="0" algn="ctr">
              <a:buFont typeface="Arial" pitchFamily="34" charset="0"/>
              <a:buNone/>
            </a:pPr>
            <a:endParaRPr lang="en-US" dirty="0"/>
          </a:p>
          <a:p>
            <a:pPr marL="0" indent="0" algn="ctr">
              <a:buFont typeface="Arial" pitchFamily="34" charset="0"/>
              <a:buNone/>
            </a:pPr>
            <a:r>
              <a:rPr lang="en-US" dirty="0" smtClean="0"/>
              <a:t>Support</a:t>
            </a:r>
          </a:p>
          <a:p>
            <a:pPr marL="0" indent="0" algn="ctr">
              <a:buFont typeface="Arial" pitchFamily="34" charset="0"/>
              <a:buNone/>
            </a:pPr>
            <a:endParaRPr lang="en-US" dirty="0"/>
          </a:p>
          <a:p>
            <a:pPr marL="0" indent="0" algn="ctr">
              <a:buFont typeface="Arial" pitchFamily="34" charset="0"/>
              <a:buNone/>
            </a:pPr>
            <a:r>
              <a:rPr lang="en-US" dirty="0" smtClean="0"/>
              <a:t>Protect</a:t>
            </a:r>
          </a:p>
          <a:p>
            <a:pPr marL="0" indent="0" algn="ctr">
              <a:buFont typeface="Arial" pitchFamily="34" charset="0"/>
              <a:buNone/>
            </a:pPr>
            <a:endParaRPr lang="en-US" dirty="0"/>
          </a:p>
          <a:p>
            <a:pPr marL="0" indent="0" algn="ctr">
              <a:buFont typeface="Arial" pitchFamily="34" charset="0"/>
              <a:buNone/>
            </a:pPr>
            <a:r>
              <a:rPr lang="en-US" dirty="0" smtClean="0"/>
              <a:t>Defend</a:t>
            </a:r>
          </a:p>
        </p:txBody>
      </p:sp>
      <p:sp>
        <p:nvSpPr>
          <p:cNvPr id="9" name="Content Placeholder 4"/>
          <p:cNvSpPr txBox="1">
            <a:spLocks/>
          </p:cNvSpPr>
          <p:nvPr/>
        </p:nvSpPr>
        <p:spPr>
          <a:xfrm>
            <a:off x="5872538" y="2080465"/>
            <a:ext cx="1970923" cy="3074060"/>
          </a:xfrm>
          <a:prstGeom prst="rect">
            <a:avLst/>
          </a:prstGeom>
        </p:spPr>
        <p:txBody>
          <a:bodyPr vert="horz" lIns="91440" tIns="45720" rIns="91440" bIns="45720" rtlCol="0" anchor="ctr" anchorCtr="0">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gn="ctr">
              <a:buNone/>
            </a:pPr>
            <a:r>
              <a:rPr lang="en-US" dirty="0"/>
              <a:t>The Business</a:t>
            </a:r>
          </a:p>
          <a:p>
            <a:pPr marL="0" indent="0" algn="ctr">
              <a:buNone/>
            </a:pPr>
            <a:endParaRPr lang="en-US" dirty="0"/>
          </a:p>
          <a:p>
            <a:pPr marL="0" indent="0" algn="ctr">
              <a:buNone/>
            </a:pPr>
            <a:r>
              <a:rPr lang="en-US" dirty="0"/>
              <a:t>Consumers</a:t>
            </a:r>
          </a:p>
          <a:p>
            <a:pPr marL="0" indent="0" algn="ctr">
              <a:buNone/>
            </a:pPr>
            <a:endParaRPr lang="en-US" dirty="0"/>
          </a:p>
          <a:p>
            <a:pPr marL="0" indent="0" algn="ctr">
              <a:buNone/>
            </a:pPr>
            <a:r>
              <a:rPr lang="en-US" dirty="0"/>
              <a:t>Employees</a:t>
            </a:r>
          </a:p>
          <a:p>
            <a:pPr marL="0" indent="0" algn="ctr">
              <a:buNone/>
            </a:pPr>
            <a:endParaRPr lang="en-US" dirty="0"/>
          </a:p>
          <a:p>
            <a:pPr marL="0" indent="0" algn="ctr">
              <a:buNone/>
            </a:pPr>
            <a:r>
              <a:rPr lang="en-US" dirty="0"/>
              <a:t>Stakeholders</a:t>
            </a:r>
            <a:endParaRPr lang="en-US" dirty="0"/>
          </a:p>
        </p:txBody>
      </p:sp>
      <p:sp>
        <p:nvSpPr>
          <p:cNvPr id="11" name="Title 1"/>
          <p:cNvSpPr>
            <a:spLocks noGrp="1"/>
          </p:cNvSpPr>
          <p:nvPr>
            <p:ph type="title"/>
          </p:nvPr>
        </p:nvSpPr>
        <p:spPr>
          <a:xfrm>
            <a:off x="626364" y="901896"/>
            <a:ext cx="7891272" cy="457200"/>
          </a:xfrm>
        </p:spPr>
        <p:txBody>
          <a:bodyPr/>
          <a:lstStyle/>
          <a:p>
            <a:r>
              <a:rPr lang="en-US" sz="3200" b="1" dirty="0" smtClean="0">
                <a:solidFill>
                  <a:schemeClr val="bg1"/>
                </a:solidFill>
              </a:rPr>
              <a:t>Function</a:t>
            </a:r>
            <a:endParaRPr lang="en-US" sz="3200" b="1" dirty="0">
              <a:solidFill>
                <a:schemeClr val="bg1"/>
              </a:solidFill>
            </a:endParaRPr>
          </a:p>
        </p:txBody>
      </p:sp>
      <p:sp>
        <p:nvSpPr>
          <p:cNvPr id="12" name="Rectangle 11">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14" name="TextBox 13"/>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Tree>
    <p:extLst>
      <p:ext uri="{BB962C8B-B14F-4D97-AF65-F5344CB8AC3E}">
        <p14:creationId xmlns:p14="http://schemas.microsoft.com/office/powerpoint/2010/main" val="195374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uiExpand="1" build="p"/>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77062"/>
          <a:stretch/>
        </p:blipFill>
        <p:spPr>
          <a:xfrm>
            <a:off x="0" y="0"/>
            <a:ext cx="9144000" cy="1371600"/>
          </a:xfrm>
          <a:prstGeom prst="rect">
            <a:avLst/>
          </a:prstGeom>
        </p:spPr>
      </p:pic>
      <p:sp>
        <p:nvSpPr>
          <p:cNvPr id="4" name="Title 1"/>
          <p:cNvSpPr txBox="1">
            <a:spLocks/>
          </p:cNvSpPr>
          <p:nvPr/>
        </p:nvSpPr>
        <p:spPr>
          <a:xfrm>
            <a:off x="626364" y="901896"/>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r>
              <a:rPr lang="en-US" sz="3200" b="1" dirty="0" smtClean="0">
                <a:solidFill>
                  <a:schemeClr val="bg1"/>
                </a:solidFill>
              </a:rPr>
              <a:t>Deliver</a:t>
            </a:r>
            <a:endParaRPr lang="en-US" sz="3200" b="1" dirty="0">
              <a:solidFill>
                <a:schemeClr val="bg1"/>
              </a:solidFill>
            </a:endParaRPr>
          </a:p>
        </p:txBody>
      </p:sp>
      <p:sp>
        <p:nvSpPr>
          <p:cNvPr id="6" name="TextBox 5"/>
          <p:cNvSpPr txBox="1"/>
          <p:nvPr/>
        </p:nvSpPr>
        <p:spPr>
          <a:xfrm>
            <a:off x="2538663" y="2687830"/>
            <a:ext cx="4066674" cy="646331"/>
          </a:xfrm>
          <a:prstGeom prst="rect">
            <a:avLst/>
          </a:prstGeom>
          <a:noFill/>
        </p:spPr>
        <p:txBody>
          <a:bodyPr wrap="square" rtlCol="0" anchor="ctr">
            <a:spAutoFit/>
          </a:bodyPr>
          <a:lstStyle/>
          <a:p>
            <a:pPr algn="ctr"/>
            <a:r>
              <a:rPr lang="en-US" sz="3600" b="1" dirty="0" smtClean="0">
                <a:solidFill>
                  <a:schemeClr val="tx2"/>
                </a:solidFill>
              </a:rPr>
              <a:t>Efficiency.</a:t>
            </a:r>
            <a:endParaRPr lang="en-US" sz="3600" b="1" dirty="0">
              <a:solidFill>
                <a:schemeClr val="tx2"/>
              </a:solidFill>
            </a:endParaRPr>
          </a:p>
        </p:txBody>
      </p:sp>
      <p:sp>
        <p:nvSpPr>
          <p:cNvPr id="7" name="TextBox 6"/>
          <p:cNvSpPr txBox="1"/>
          <p:nvPr/>
        </p:nvSpPr>
        <p:spPr>
          <a:xfrm>
            <a:off x="2538663" y="2687830"/>
            <a:ext cx="4066674" cy="646331"/>
          </a:xfrm>
          <a:prstGeom prst="rect">
            <a:avLst/>
          </a:prstGeom>
          <a:noFill/>
        </p:spPr>
        <p:txBody>
          <a:bodyPr wrap="square" rtlCol="0" anchor="ctr">
            <a:spAutoFit/>
          </a:bodyPr>
          <a:lstStyle/>
          <a:p>
            <a:pPr algn="ctr"/>
            <a:r>
              <a:rPr lang="en-US" sz="3600" b="1" dirty="0" smtClean="0">
                <a:solidFill>
                  <a:schemeClr val="tx2"/>
                </a:solidFill>
              </a:rPr>
              <a:t>Effectiveness.</a:t>
            </a:r>
            <a:endParaRPr lang="en-US" sz="3600" b="1" dirty="0">
              <a:solidFill>
                <a:schemeClr val="tx2"/>
              </a:solidFill>
            </a:endParaRPr>
          </a:p>
        </p:txBody>
      </p:sp>
      <p:sp>
        <p:nvSpPr>
          <p:cNvPr id="8" name="TextBox 7"/>
          <p:cNvSpPr txBox="1"/>
          <p:nvPr/>
        </p:nvSpPr>
        <p:spPr>
          <a:xfrm>
            <a:off x="2538663" y="2687830"/>
            <a:ext cx="4066674" cy="646331"/>
          </a:xfrm>
          <a:prstGeom prst="rect">
            <a:avLst/>
          </a:prstGeom>
          <a:noFill/>
        </p:spPr>
        <p:txBody>
          <a:bodyPr wrap="square" rtlCol="0" anchor="ctr">
            <a:spAutoFit/>
          </a:bodyPr>
          <a:lstStyle/>
          <a:p>
            <a:pPr algn="ctr"/>
            <a:r>
              <a:rPr lang="en-US" sz="3600" b="1" dirty="0" smtClean="0">
                <a:solidFill>
                  <a:schemeClr val="tx2"/>
                </a:solidFill>
              </a:rPr>
              <a:t>Integrity.</a:t>
            </a:r>
            <a:endParaRPr lang="en-US" sz="3600" b="1" dirty="0">
              <a:solidFill>
                <a:schemeClr val="tx2"/>
              </a:solidFill>
            </a:endParaRPr>
          </a:p>
        </p:txBody>
      </p:sp>
      <p:sp>
        <p:nvSpPr>
          <p:cNvPr id="9" name="TextBox 8"/>
          <p:cNvSpPr txBox="1"/>
          <p:nvPr/>
        </p:nvSpPr>
        <p:spPr>
          <a:xfrm>
            <a:off x="2538663" y="2687830"/>
            <a:ext cx="4066674" cy="646331"/>
          </a:xfrm>
          <a:prstGeom prst="rect">
            <a:avLst/>
          </a:prstGeom>
          <a:noFill/>
        </p:spPr>
        <p:txBody>
          <a:bodyPr wrap="square" rtlCol="0" anchor="ctr">
            <a:spAutoFit/>
          </a:bodyPr>
          <a:lstStyle/>
          <a:p>
            <a:pPr algn="ctr"/>
            <a:r>
              <a:rPr lang="en-US" sz="3600" b="1" dirty="0" smtClean="0">
                <a:solidFill>
                  <a:schemeClr val="tx2"/>
                </a:solidFill>
              </a:rPr>
              <a:t>Availability.</a:t>
            </a:r>
            <a:endParaRPr lang="en-US" sz="3600" b="1" dirty="0">
              <a:solidFill>
                <a:schemeClr val="tx2"/>
              </a:solidFill>
            </a:endParaRPr>
          </a:p>
        </p:txBody>
      </p:sp>
      <p:sp>
        <p:nvSpPr>
          <p:cNvPr id="10" name="TextBox 9"/>
          <p:cNvSpPr txBox="1"/>
          <p:nvPr/>
        </p:nvSpPr>
        <p:spPr>
          <a:xfrm>
            <a:off x="2538663" y="2687830"/>
            <a:ext cx="4066674" cy="646331"/>
          </a:xfrm>
          <a:prstGeom prst="rect">
            <a:avLst/>
          </a:prstGeom>
          <a:noFill/>
        </p:spPr>
        <p:txBody>
          <a:bodyPr wrap="square" rtlCol="0" anchor="ctr">
            <a:spAutoFit/>
          </a:bodyPr>
          <a:lstStyle/>
          <a:p>
            <a:pPr algn="ctr"/>
            <a:r>
              <a:rPr lang="en-US" sz="3600" b="1" dirty="0" smtClean="0">
                <a:solidFill>
                  <a:schemeClr val="tx2"/>
                </a:solidFill>
              </a:rPr>
              <a:t>Privacy.</a:t>
            </a:r>
            <a:endParaRPr lang="en-US" sz="3600" b="1" dirty="0">
              <a:solidFill>
                <a:schemeClr val="tx2"/>
              </a:solidFill>
            </a:endParaRPr>
          </a:p>
        </p:txBody>
      </p:sp>
      <p:sp>
        <p:nvSpPr>
          <p:cNvPr id="11" name="TextBox 10"/>
          <p:cNvSpPr txBox="1"/>
          <p:nvPr/>
        </p:nvSpPr>
        <p:spPr>
          <a:xfrm>
            <a:off x="2538663" y="2687830"/>
            <a:ext cx="4066674" cy="646331"/>
          </a:xfrm>
          <a:prstGeom prst="rect">
            <a:avLst/>
          </a:prstGeom>
          <a:noFill/>
        </p:spPr>
        <p:txBody>
          <a:bodyPr wrap="square" rtlCol="0" anchor="ctr">
            <a:spAutoFit/>
          </a:bodyPr>
          <a:lstStyle/>
          <a:p>
            <a:pPr algn="ctr"/>
            <a:r>
              <a:rPr lang="en-US" sz="3600" b="1" dirty="0" smtClean="0">
                <a:solidFill>
                  <a:schemeClr val="tx2"/>
                </a:solidFill>
              </a:rPr>
              <a:t>Safety.</a:t>
            </a:r>
            <a:endParaRPr lang="en-US" sz="3600" b="1" dirty="0">
              <a:solidFill>
                <a:schemeClr val="tx2"/>
              </a:solidFill>
            </a:endParaRPr>
          </a:p>
        </p:txBody>
      </p:sp>
      <p:sp>
        <p:nvSpPr>
          <p:cNvPr id="12" name="Rectangle 11">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14" name="TextBox 13"/>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Tree>
    <p:extLst>
      <p:ext uri="{BB962C8B-B14F-4D97-AF65-F5344CB8AC3E}">
        <p14:creationId xmlns:p14="http://schemas.microsoft.com/office/powerpoint/2010/main" val="1127259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25019" b="52479"/>
          <a:stretch/>
        </p:blipFill>
        <p:spPr>
          <a:xfrm>
            <a:off x="0" y="0"/>
            <a:ext cx="9144000" cy="1371599"/>
          </a:xfrm>
          <a:prstGeom prst="rect">
            <a:avLst/>
          </a:prstGeom>
        </p:spPr>
      </p:pic>
      <p:sp>
        <p:nvSpPr>
          <p:cNvPr id="4" name="Title 1"/>
          <p:cNvSpPr txBox="1">
            <a:spLocks/>
          </p:cNvSpPr>
          <p:nvPr/>
        </p:nvSpPr>
        <p:spPr>
          <a:xfrm>
            <a:off x="313182" y="901896"/>
            <a:ext cx="8517636"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r>
              <a:rPr lang="en-US" sz="3200" b="1" dirty="0" smtClean="0">
                <a:solidFill>
                  <a:schemeClr val="bg1"/>
                </a:solidFill>
              </a:rPr>
              <a:t>Five Areas for </a:t>
            </a:r>
            <a:r>
              <a:rPr lang="en-US" sz="3200" b="1" dirty="0">
                <a:solidFill>
                  <a:schemeClr val="bg1"/>
                </a:solidFill>
              </a:rPr>
              <a:t>[Data] </a:t>
            </a:r>
            <a:r>
              <a:rPr lang="en-US" sz="3200" b="1" dirty="0" smtClean="0">
                <a:solidFill>
                  <a:schemeClr val="bg1"/>
                </a:solidFill>
              </a:rPr>
              <a:t>Technology Advancement </a:t>
            </a:r>
            <a:endParaRPr lang="en-US" sz="3200" b="1" dirty="0">
              <a:solidFill>
                <a:schemeClr val="bg1"/>
              </a:solidFill>
            </a:endParaRPr>
          </a:p>
        </p:txBody>
      </p:sp>
      <p:sp>
        <p:nvSpPr>
          <p:cNvPr id="7" name="TextBox 6"/>
          <p:cNvSpPr txBox="1"/>
          <p:nvPr/>
        </p:nvSpPr>
        <p:spPr>
          <a:xfrm>
            <a:off x="2538663" y="1751100"/>
            <a:ext cx="4066674" cy="523220"/>
          </a:xfrm>
          <a:prstGeom prst="rect">
            <a:avLst/>
          </a:prstGeom>
          <a:noFill/>
        </p:spPr>
        <p:txBody>
          <a:bodyPr wrap="square" rtlCol="0" anchor="ctr">
            <a:spAutoFit/>
          </a:bodyPr>
          <a:lstStyle/>
          <a:p>
            <a:pPr algn="ctr"/>
            <a:r>
              <a:rPr lang="en-US" sz="2800" b="1" dirty="0" smtClean="0">
                <a:solidFill>
                  <a:schemeClr val="tx2"/>
                </a:solidFill>
              </a:rPr>
              <a:t>Generation.</a:t>
            </a:r>
            <a:endParaRPr lang="en-US" sz="2800" b="1" dirty="0">
              <a:solidFill>
                <a:schemeClr val="tx2"/>
              </a:solidFill>
            </a:endParaRPr>
          </a:p>
        </p:txBody>
      </p:sp>
      <p:sp>
        <p:nvSpPr>
          <p:cNvPr id="8" name="TextBox 7"/>
          <p:cNvSpPr txBox="1"/>
          <p:nvPr/>
        </p:nvSpPr>
        <p:spPr>
          <a:xfrm>
            <a:off x="2538663" y="2357014"/>
            <a:ext cx="4066674" cy="523220"/>
          </a:xfrm>
          <a:prstGeom prst="rect">
            <a:avLst/>
          </a:prstGeom>
          <a:noFill/>
        </p:spPr>
        <p:txBody>
          <a:bodyPr wrap="square" rtlCol="0" anchor="ctr">
            <a:spAutoFit/>
          </a:bodyPr>
          <a:lstStyle/>
          <a:p>
            <a:pPr algn="ctr"/>
            <a:r>
              <a:rPr lang="en-US" sz="2800" b="1" dirty="0" smtClean="0">
                <a:solidFill>
                  <a:schemeClr val="tx2"/>
                </a:solidFill>
              </a:rPr>
              <a:t>Storage.</a:t>
            </a:r>
            <a:endParaRPr lang="en-US" sz="2800" b="1" dirty="0">
              <a:solidFill>
                <a:schemeClr val="tx2"/>
              </a:solidFill>
            </a:endParaRPr>
          </a:p>
        </p:txBody>
      </p:sp>
      <p:sp>
        <p:nvSpPr>
          <p:cNvPr id="9" name="TextBox 8"/>
          <p:cNvSpPr txBox="1"/>
          <p:nvPr/>
        </p:nvSpPr>
        <p:spPr>
          <a:xfrm>
            <a:off x="2538663" y="2962928"/>
            <a:ext cx="4066674" cy="523220"/>
          </a:xfrm>
          <a:prstGeom prst="rect">
            <a:avLst/>
          </a:prstGeom>
          <a:noFill/>
        </p:spPr>
        <p:txBody>
          <a:bodyPr wrap="square" rtlCol="0" anchor="ctr">
            <a:spAutoFit/>
          </a:bodyPr>
          <a:lstStyle/>
          <a:p>
            <a:pPr algn="ctr"/>
            <a:r>
              <a:rPr lang="en-US" sz="2800" b="1" dirty="0" smtClean="0">
                <a:solidFill>
                  <a:schemeClr val="tx2"/>
                </a:solidFill>
              </a:rPr>
              <a:t>Transmission.</a:t>
            </a:r>
            <a:endParaRPr lang="en-US" sz="2800" b="1" dirty="0">
              <a:solidFill>
                <a:schemeClr val="tx2"/>
              </a:solidFill>
            </a:endParaRPr>
          </a:p>
        </p:txBody>
      </p:sp>
      <p:sp>
        <p:nvSpPr>
          <p:cNvPr id="10" name="TextBox 9"/>
          <p:cNvSpPr txBox="1"/>
          <p:nvPr/>
        </p:nvSpPr>
        <p:spPr>
          <a:xfrm>
            <a:off x="2538663" y="3568842"/>
            <a:ext cx="4066674" cy="523220"/>
          </a:xfrm>
          <a:prstGeom prst="rect">
            <a:avLst/>
          </a:prstGeom>
          <a:noFill/>
        </p:spPr>
        <p:txBody>
          <a:bodyPr wrap="square" rtlCol="0" anchor="ctr">
            <a:spAutoFit/>
          </a:bodyPr>
          <a:lstStyle/>
          <a:p>
            <a:pPr algn="ctr"/>
            <a:r>
              <a:rPr lang="en-US" sz="2800" b="1" dirty="0" smtClean="0">
                <a:solidFill>
                  <a:schemeClr val="tx2"/>
                </a:solidFill>
              </a:rPr>
              <a:t>Processing.</a:t>
            </a:r>
            <a:endParaRPr lang="en-US" sz="2800" b="1" dirty="0">
              <a:solidFill>
                <a:schemeClr val="tx2"/>
              </a:solidFill>
            </a:endParaRPr>
          </a:p>
        </p:txBody>
      </p:sp>
      <p:sp>
        <p:nvSpPr>
          <p:cNvPr id="11" name="TextBox 10"/>
          <p:cNvSpPr txBox="1"/>
          <p:nvPr/>
        </p:nvSpPr>
        <p:spPr>
          <a:xfrm>
            <a:off x="2538663" y="4174757"/>
            <a:ext cx="4066674" cy="523220"/>
          </a:xfrm>
          <a:prstGeom prst="rect">
            <a:avLst/>
          </a:prstGeom>
          <a:noFill/>
        </p:spPr>
        <p:txBody>
          <a:bodyPr wrap="square" rtlCol="0" anchor="ctr">
            <a:spAutoFit/>
          </a:bodyPr>
          <a:lstStyle/>
          <a:p>
            <a:pPr algn="ctr"/>
            <a:r>
              <a:rPr lang="en-US" sz="2800" b="1" dirty="0" smtClean="0">
                <a:solidFill>
                  <a:schemeClr val="tx2"/>
                </a:solidFill>
              </a:rPr>
              <a:t>Use.</a:t>
            </a:r>
            <a:endParaRPr lang="en-US" sz="2800" b="1" dirty="0">
              <a:solidFill>
                <a:schemeClr val="tx2"/>
              </a:solidFill>
            </a:endParaRPr>
          </a:p>
        </p:txBody>
      </p:sp>
      <p:sp>
        <p:nvSpPr>
          <p:cNvPr id="12" name="Rectangle 11">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13" name="TextBox 12"/>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Tree>
    <p:extLst>
      <p:ext uri="{BB962C8B-B14F-4D97-AF65-F5344CB8AC3E}">
        <p14:creationId xmlns:p14="http://schemas.microsoft.com/office/powerpoint/2010/main" val="3705497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30678" b="46761"/>
          <a:stretch/>
        </p:blipFill>
        <p:spPr>
          <a:xfrm>
            <a:off x="0" y="0"/>
            <a:ext cx="9144000" cy="1371599"/>
          </a:xfrm>
          <a:prstGeom prst="rect">
            <a:avLst/>
          </a:prstGeom>
        </p:spPr>
      </p:pic>
      <p:sp>
        <p:nvSpPr>
          <p:cNvPr id="6" name="Title 1"/>
          <p:cNvSpPr txBox="1">
            <a:spLocks/>
          </p:cNvSpPr>
          <p:nvPr/>
        </p:nvSpPr>
        <p:spPr>
          <a:xfrm>
            <a:off x="626364" y="901896"/>
            <a:ext cx="7891272" cy="457200"/>
          </a:xfrm>
          <a:prstGeom prst="rect">
            <a:avLst/>
          </a:prstGeom>
        </p:spPr>
        <p:txBody>
          <a:bodyPr vert="horz" wrap="square" lIns="91440" tIns="45720" rIns="91440" bIns="45720" rtlCol="0" anchor="ctr" anchorCtr="0">
            <a:noAutofit/>
          </a:bodyPr>
          <a:lstStyle>
            <a:lvl1pPr algn="ctr" defTabSz="182880" rtl="0" eaLnBrk="1" latinLnBrk="0" hangingPunct="1">
              <a:spcBef>
                <a:spcPct val="0"/>
              </a:spcBef>
              <a:buNone/>
              <a:defRPr lang="en-US" sz="2800" kern="1200" cap="none" baseline="0">
                <a:solidFill>
                  <a:schemeClr val="tx2"/>
                </a:solidFill>
                <a:latin typeface="+mj-lt"/>
                <a:ea typeface="+mj-ea"/>
                <a:cs typeface="+mj-cs"/>
              </a:defRPr>
            </a:lvl1pPr>
          </a:lstStyle>
          <a:p>
            <a:r>
              <a:rPr lang="en-US" sz="3200" b="1" dirty="0" smtClean="0">
                <a:solidFill>
                  <a:schemeClr val="bg1"/>
                </a:solidFill>
              </a:rPr>
              <a:t>Making the Traditional – Progressive Shift</a:t>
            </a:r>
            <a:endParaRPr lang="en-US" sz="3200" b="1" dirty="0">
              <a:solidFill>
                <a:schemeClr val="bg1"/>
              </a:solidFill>
            </a:endParaRPr>
          </a:p>
        </p:txBody>
      </p:sp>
      <p:sp>
        <p:nvSpPr>
          <p:cNvPr id="7" name="Rectangle 6">
            <a:extLst>
              <a:ext uri="{FF2B5EF4-FFF2-40B4-BE49-F238E27FC236}">
                <a16:creationId xmlns="" xmlns:a16="http://schemas.microsoft.com/office/drawing/2014/main" id="{AAA486DB-5968-478F-A78B-E9A1006174E6}"/>
              </a:ext>
            </a:extLst>
          </p:cNvPr>
          <p:cNvSpPr/>
          <p:nvPr/>
        </p:nvSpPr>
        <p:spPr>
          <a:xfrm>
            <a:off x="3711829" y="4734533"/>
            <a:ext cx="1720343" cy="261610"/>
          </a:xfrm>
          <a:prstGeom prst="rect">
            <a:avLst/>
          </a:prstGeom>
        </p:spPr>
        <p:txBody>
          <a:bodyPr wrap="none">
            <a:spAutoFit/>
          </a:bodyPr>
          <a:lstStyle/>
          <a:p>
            <a:r>
              <a:rPr lang="en-US" sz="1100" dirty="0">
                <a:solidFill>
                  <a:schemeClr val="tx2"/>
                </a:solidFill>
                <a:latin typeface="Calibri" panose="020F0502020204030204" pitchFamily="34" charset="0"/>
                <a:ea typeface="Calibri" panose="020F0502020204030204" pitchFamily="34" charset="0"/>
              </a:rPr>
              <a:t>@anne_buff  | </a:t>
            </a:r>
            <a:r>
              <a:rPr lang="en-US" sz="1100" dirty="0" smtClean="0">
                <a:solidFill>
                  <a:schemeClr val="tx2"/>
                </a:solidFill>
                <a:latin typeface="Calibri" panose="020F0502020204030204" pitchFamily="34" charset="0"/>
                <a:ea typeface="Calibri" panose="020F0502020204030204" pitchFamily="34" charset="0"/>
              </a:rPr>
              <a:t>#</a:t>
            </a:r>
            <a:r>
              <a:rPr lang="en-US" sz="1100" dirty="0" err="1" smtClean="0">
                <a:solidFill>
                  <a:schemeClr val="tx2"/>
                </a:solidFill>
                <a:latin typeface="Calibri" panose="020F0502020204030204" pitchFamily="34" charset="0"/>
                <a:ea typeface="Calibri" panose="020F0502020204030204" pitchFamily="34" charset="0"/>
              </a:rPr>
              <a:t>stratadata</a:t>
            </a:r>
            <a:endParaRPr lang="en-US" sz="1100" dirty="0">
              <a:solidFill>
                <a:schemeClr val="tx2"/>
              </a:solidFill>
            </a:endParaRPr>
          </a:p>
        </p:txBody>
      </p:sp>
      <p:sp>
        <p:nvSpPr>
          <p:cNvPr id="9" name="TextBox 8"/>
          <p:cNvSpPr txBox="1"/>
          <p:nvPr/>
        </p:nvSpPr>
        <p:spPr>
          <a:xfrm rot="16200000">
            <a:off x="-587215" y="587216"/>
            <a:ext cx="1359097" cy="184666"/>
          </a:xfrm>
          <a:prstGeom prst="rect">
            <a:avLst/>
          </a:prstGeom>
          <a:noFill/>
        </p:spPr>
        <p:txBody>
          <a:bodyPr wrap="square" rtlCol="0">
            <a:spAutoFit/>
          </a:bodyPr>
          <a:lstStyle/>
          <a:p>
            <a:pPr algn="ctr"/>
            <a:r>
              <a:rPr lang="en-US" sz="600" dirty="0">
                <a:solidFill>
                  <a:schemeClr val="bg1">
                    <a:lumMod val="85000"/>
                  </a:schemeClr>
                </a:solidFill>
              </a:rPr>
              <a:t>Image: Creative Commons CC0</a:t>
            </a:r>
          </a:p>
        </p:txBody>
      </p:sp>
      <p:sp>
        <p:nvSpPr>
          <p:cNvPr id="10" name="TextBox 9"/>
          <p:cNvSpPr txBox="1"/>
          <p:nvPr/>
        </p:nvSpPr>
        <p:spPr>
          <a:xfrm>
            <a:off x="1882942" y="1467853"/>
            <a:ext cx="5378116" cy="523220"/>
          </a:xfrm>
          <a:prstGeom prst="rect">
            <a:avLst/>
          </a:prstGeom>
          <a:noFill/>
        </p:spPr>
        <p:txBody>
          <a:bodyPr wrap="square" rtlCol="0">
            <a:spAutoFit/>
          </a:bodyPr>
          <a:lstStyle/>
          <a:p>
            <a:pPr algn="ctr"/>
            <a:r>
              <a:rPr lang="en-US" sz="2800" b="1" dirty="0" smtClean="0">
                <a:solidFill>
                  <a:schemeClr val="tx2"/>
                </a:solidFill>
                <a:latin typeface="+mj-lt"/>
              </a:rPr>
              <a:t>Make Data Onboarding Easy</a:t>
            </a:r>
            <a:endParaRPr lang="en-US" sz="2800" b="1" dirty="0">
              <a:solidFill>
                <a:schemeClr val="tx2"/>
              </a:solidFill>
              <a:latin typeface="+mj-lt"/>
            </a:endParaRPr>
          </a:p>
        </p:txBody>
      </p:sp>
      <p:sp>
        <p:nvSpPr>
          <p:cNvPr id="11" name="TextBox 10"/>
          <p:cNvSpPr txBox="1"/>
          <p:nvPr/>
        </p:nvSpPr>
        <p:spPr>
          <a:xfrm>
            <a:off x="2012282" y="2558716"/>
            <a:ext cx="5119437" cy="1938992"/>
          </a:xfrm>
          <a:prstGeom prst="rect">
            <a:avLst/>
          </a:prstGeom>
          <a:noFill/>
        </p:spPr>
        <p:txBody>
          <a:bodyPr wrap="square" rtlCol="0">
            <a:spAutoFit/>
          </a:bodyPr>
          <a:lstStyle/>
          <a:p>
            <a:pPr marL="457200" indent="-457200">
              <a:buFont typeface="+mj-lt"/>
              <a:buAutoNum type="arabicPeriod"/>
            </a:pPr>
            <a:r>
              <a:rPr lang="en-US" sz="2000" dirty="0" smtClean="0">
                <a:solidFill>
                  <a:schemeClr val="tx2"/>
                </a:solidFill>
              </a:rPr>
              <a:t>Reduce constraints.</a:t>
            </a:r>
          </a:p>
          <a:p>
            <a:pPr marL="457200" indent="-457200">
              <a:buFont typeface="+mj-lt"/>
              <a:buAutoNum type="arabicPeriod"/>
            </a:pPr>
            <a:r>
              <a:rPr lang="en-US" sz="2000" dirty="0" smtClean="0">
                <a:solidFill>
                  <a:schemeClr val="tx2"/>
                </a:solidFill>
              </a:rPr>
              <a:t>Mitigate high profile risks.</a:t>
            </a:r>
          </a:p>
          <a:p>
            <a:pPr marL="457200" indent="-457200">
              <a:buFont typeface="+mj-lt"/>
              <a:buAutoNum type="arabicPeriod"/>
            </a:pPr>
            <a:r>
              <a:rPr lang="en-US" sz="2000" dirty="0" smtClean="0">
                <a:solidFill>
                  <a:schemeClr val="tx2"/>
                </a:solidFill>
              </a:rPr>
              <a:t>Ensure compliance requirements are met.</a:t>
            </a:r>
          </a:p>
          <a:p>
            <a:pPr marL="457200" indent="-457200">
              <a:buFont typeface="+mj-lt"/>
              <a:buAutoNum type="arabicPeriod"/>
            </a:pPr>
            <a:r>
              <a:rPr lang="en-US" sz="2000" dirty="0" smtClean="0">
                <a:solidFill>
                  <a:schemeClr val="tx2"/>
                </a:solidFill>
              </a:rPr>
              <a:t>Promote data exploration and evaluation.</a:t>
            </a:r>
          </a:p>
          <a:p>
            <a:pPr marL="457200" indent="-457200">
              <a:buFont typeface="+mj-lt"/>
              <a:buAutoNum type="arabicPeriod"/>
            </a:pPr>
            <a:r>
              <a:rPr lang="en-US" sz="2000" dirty="0" smtClean="0">
                <a:solidFill>
                  <a:schemeClr val="tx2"/>
                </a:solidFill>
              </a:rPr>
              <a:t>Encourage curiosity and creativity.</a:t>
            </a:r>
          </a:p>
          <a:p>
            <a:pPr marL="457200" indent="-457200">
              <a:buFont typeface="+mj-lt"/>
              <a:buAutoNum type="arabicPeriod"/>
            </a:pPr>
            <a:r>
              <a:rPr lang="en-US" sz="2000" dirty="0" smtClean="0">
                <a:solidFill>
                  <a:schemeClr val="tx2"/>
                </a:solidFill>
              </a:rPr>
              <a:t>Seek new and unique.</a:t>
            </a:r>
            <a:endParaRPr lang="en-US" sz="2000" dirty="0">
              <a:solidFill>
                <a:schemeClr val="tx2"/>
              </a:solidFill>
            </a:endParaRPr>
          </a:p>
        </p:txBody>
      </p:sp>
      <p:sp>
        <p:nvSpPr>
          <p:cNvPr id="12" name="Rectangle 11"/>
          <p:cNvSpPr/>
          <p:nvPr/>
        </p:nvSpPr>
        <p:spPr>
          <a:xfrm>
            <a:off x="2999101" y="1939242"/>
            <a:ext cx="3145798" cy="369332"/>
          </a:xfrm>
          <a:prstGeom prst="rect">
            <a:avLst/>
          </a:prstGeom>
        </p:spPr>
        <p:txBody>
          <a:bodyPr wrap="none">
            <a:spAutoFit/>
          </a:bodyPr>
          <a:lstStyle/>
          <a:p>
            <a:pPr algn="ctr"/>
            <a:r>
              <a:rPr lang="en-US" dirty="0" smtClean="0">
                <a:solidFill>
                  <a:schemeClr val="tx2"/>
                </a:solidFill>
              </a:rPr>
              <a:t>(More </a:t>
            </a:r>
            <a:r>
              <a:rPr lang="en-US" dirty="0">
                <a:solidFill>
                  <a:schemeClr val="tx2"/>
                </a:solidFill>
              </a:rPr>
              <a:t>data = More </a:t>
            </a:r>
            <a:r>
              <a:rPr lang="en-US" dirty="0" smtClean="0">
                <a:solidFill>
                  <a:schemeClr val="tx2"/>
                </a:solidFill>
              </a:rPr>
              <a:t>possibilities)</a:t>
            </a:r>
            <a:endParaRPr lang="en-US" dirty="0">
              <a:solidFill>
                <a:schemeClr val="tx2"/>
              </a:solidFill>
            </a:endParaRPr>
          </a:p>
        </p:txBody>
      </p:sp>
    </p:spTree>
    <p:extLst>
      <p:ext uri="{BB962C8B-B14F-4D97-AF65-F5344CB8AC3E}">
        <p14:creationId xmlns:p14="http://schemas.microsoft.com/office/powerpoint/2010/main" val="3341327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BestPractices-External-16x9" id="{EEEE9CDC-BFFD-1F48-9E4C-496B1945C645}" vid="{E97DB3D4-3F28-A74B-B596-BBF3A7D5AA3D}"/>
    </a:ext>
  </a:extLst>
</a:theme>
</file>

<file path=ppt/theme/theme2.xml><?xml version="1.0" encoding="utf-8"?>
<a:theme xmlns:a="http://schemas.openxmlformats.org/drawingml/2006/main" name="SAS Viya">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BestPractices-External-16x9" id="{EEEE9CDC-BFFD-1F48-9E4C-496B1945C645}" vid="{0DF50232-3B65-5E40-B90A-9203859EF98C}"/>
    </a:ext>
  </a:extLst>
</a:theme>
</file>

<file path=ppt/theme/theme3.xml><?xml version="1.0" encoding="utf-8"?>
<a:theme xmlns:a="http://schemas.openxmlformats.org/drawingml/2006/main" name="NDA">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Fonts">
      <a:majorFont>
        <a:latin typeface="Calibri"/>
        <a:ea typeface=""/>
        <a:cs typeface=""/>
      </a:majorFont>
      <a:minorFont>
        <a:latin typeface="Calibri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SBestPractices-External-16x9" id="{EEEE9CDC-BFFD-1F48-9E4C-496B1945C645}" vid="{6B40C7D9-3743-CC49-8EB0-E22C59B7D478}"/>
    </a:ext>
  </a:extLst>
</a:theme>
</file>

<file path=ppt/theme/theme4.xml><?xml version="1.0" encoding="utf-8"?>
<a:theme xmlns:a="http://schemas.openxmlformats.org/drawingml/2006/main" name="Office Them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Presentation-Fonts">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SAS-Palette">
      <a:dk1>
        <a:srgbClr val="000000"/>
      </a:dk1>
      <a:lt1>
        <a:srgbClr val="FFFFFF"/>
      </a:lt1>
      <a:dk2>
        <a:srgbClr val="04304B"/>
      </a:dk2>
      <a:lt2>
        <a:srgbClr val="C0E3F6"/>
      </a:lt2>
      <a:accent1>
        <a:srgbClr val="0074BE"/>
      </a:accent1>
      <a:accent2>
        <a:srgbClr val="61BAE9"/>
      </a:accent2>
      <a:accent3>
        <a:srgbClr val="04304B"/>
      </a:accent3>
      <a:accent4>
        <a:srgbClr val="00B08D"/>
      </a:accent4>
      <a:accent5>
        <a:srgbClr val="90B328"/>
      </a:accent5>
      <a:accent6>
        <a:srgbClr val="F58220"/>
      </a:accent6>
      <a:hlink>
        <a:srgbClr val="0074BE"/>
      </a:hlink>
      <a:folHlink>
        <a:srgbClr val="8E2F8A"/>
      </a:folHlink>
    </a:clrScheme>
    <a:fontScheme name="SAS-Presentation-Fonts">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SASBestPractices-External-16x9</Template>
  <TotalTime>0</TotalTime>
  <Words>586</Words>
  <Application>Microsoft Office PowerPoint</Application>
  <PresentationFormat>On-screen Show (16:9)</PresentationFormat>
  <Paragraphs>146</Paragraphs>
  <Slides>13</Slides>
  <Notes>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13</vt:i4>
      </vt:variant>
    </vt:vector>
  </HeadingPairs>
  <TitlesOfParts>
    <vt:vector size="19" baseType="lpstr">
      <vt:lpstr>Arial</vt:lpstr>
      <vt:lpstr>Calibri</vt:lpstr>
      <vt:lpstr>Calibri Light</vt:lpstr>
      <vt:lpstr>SAS</vt:lpstr>
      <vt:lpstr>SAS Viya</vt:lpstr>
      <vt:lpstr>NDA</vt:lpstr>
      <vt:lpstr>Progressive Data Governance for Emerging Technologies</vt:lpstr>
      <vt:lpstr>Data Expectations</vt:lpstr>
      <vt:lpstr>Perception of Governance</vt:lpstr>
      <vt:lpstr>Key Point</vt:lpstr>
      <vt:lpstr>Key Point</vt:lpstr>
      <vt:lpstr>Function</vt:lpstr>
      <vt:lpstr>PowerPoint Presentation</vt:lpstr>
      <vt:lpstr>PowerPoint Presentation</vt:lpstr>
      <vt:lpstr>PowerPoint Presentation</vt:lpstr>
      <vt:lpstr>PowerPoint Presentation</vt:lpstr>
      <vt:lpstr>PowerPoint Presentation</vt:lpstr>
      <vt:lpstr>PowerPoint Presentation</vt:lpstr>
      <vt:lpstr>“What Do You Do With Incomplete Data?”</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2018-03-07T10:12:52Z</dcterms:created>
  <dcterms:modified xsi:type="dcterms:W3CDTF">2018-03-07T18:08:42Z</dcterms:modified>
</cp:coreProperties>
</file>